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Rg st="1" end="17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4" autoAdjust="0"/>
    <p:restoredTop sz="94610" autoAdjust="0"/>
  </p:normalViewPr>
  <p:slideViewPr>
    <p:cSldViewPr>
      <p:cViewPr>
        <p:scale>
          <a:sx n="73" d="100"/>
          <a:sy n="73" d="100"/>
        </p:scale>
        <p:origin x="-1482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D03F-E035-4DFD-AE05-1DD8CEC96DE6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7A2BA-B730-41FF-8716-67B0552BC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4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D03F-E035-4DFD-AE05-1DD8CEC96DE6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7A2BA-B730-41FF-8716-67B0552BC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49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D03F-E035-4DFD-AE05-1DD8CEC96DE6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7A2BA-B730-41FF-8716-67B0552BC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62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D03F-E035-4DFD-AE05-1DD8CEC96DE6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7A2BA-B730-41FF-8716-67B0552BC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D03F-E035-4DFD-AE05-1DD8CEC96DE6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7A2BA-B730-41FF-8716-67B0552BC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74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D03F-E035-4DFD-AE05-1DD8CEC96DE6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7A2BA-B730-41FF-8716-67B0552BC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62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D03F-E035-4DFD-AE05-1DD8CEC96DE6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7A2BA-B730-41FF-8716-67B0552BC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84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D03F-E035-4DFD-AE05-1DD8CEC96DE6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7A2BA-B730-41FF-8716-67B0552BC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75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D03F-E035-4DFD-AE05-1DD8CEC96DE6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7A2BA-B730-41FF-8716-67B0552BC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8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D03F-E035-4DFD-AE05-1DD8CEC96DE6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7A2BA-B730-41FF-8716-67B0552BC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7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D03F-E035-4DFD-AE05-1DD8CEC96DE6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7A2BA-B730-41FF-8716-67B0552BC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9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ED03F-E035-4DFD-AE05-1DD8CEC96DE6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7A2BA-B730-41FF-8716-67B0552BC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8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INTERNATIONAL CAFE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BREAKFAST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990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292">
        <p:fade/>
      </p:transition>
    </mc:Choice>
    <mc:Fallback>
      <p:transition spd="med" advTm="229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"/>
            <a:ext cx="914400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49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767">
        <p14:reveal/>
      </p:transition>
    </mc:Choice>
    <mc:Fallback>
      <p:transition spd="slow" advTm="7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59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911">
        <p14:reveal/>
      </p:transition>
    </mc:Choice>
    <mc:Fallback>
      <p:transition spd="slow" advTm="9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12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781">
        <p14:reveal/>
      </p:transition>
    </mc:Choice>
    <mc:Fallback>
      <p:transition spd="slow" advTm="7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82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36">
        <p14:reveal/>
      </p:transition>
    </mc:Choice>
    <mc:Fallback>
      <p:transition spd="slow" advTm="63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INTERNATIONAL CAFE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LATE NIGHT SNACKS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883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755">
        <p14:reveal/>
      </p:transition>
    </mc:Choice>
    <mc:Fallback>
      <p:transition spd="slow" advTm="75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bhafbd2\AppData\Local\Temp\notes1240F8\~17681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4676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93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777">
        <p14:reveal/>
      </p:transition>
    </mc:Choice>
    <mc:Fallback>
      <p:transition spd="slow" advTm="7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bhafbd2\AppData\Local\Temp\notes1240F8\~48793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0772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324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76">
        <p14:reveal/>
      </p:transition>
    </mc:Choice>
    <mc:Fallback>
      <p:transition spd="slow" advTm="10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bhafbd2\AppData\Local\Temp\notes1240F8\~32001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77724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423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943">
        <p14:reveal/>
      </p:transition>
    </mc:Choice>
    <mc:Fallback>
      <p:transition spd="slow" advTm="9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bhafbd2\AppData\Local\Temp\notes1240F8\~22648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3058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481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50">
        <p14:reveal/>
      </p:transition>
    </mc:Choice>
    <mc:Fallback>
      <p:transition spd="slow" advTm="4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2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206">
        <p14:reveal/>
      </p:transition>
    </mc:Choice>
    <mc:Fallback>
      <p:transition spd="slow" advTm="12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73">
        <p14:reveal/>
      </p:transition>
    </mc:Choice>
    <mc:Fallback>
      <p:transition spd="slow" advTm="5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03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806">
        <p14:reveal/>
      </p:transition>
    </mc:Choice>
    <mc:Fallback>
      <p:transition spd="slow" advTm="8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bhafbd2\AppData\Local\Temp\notes1240F8\~00415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70104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081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68">
        <p14:reveal/>
      </p:transition>
    </mc:Choice>
    <mc:Fallback>
      <p:transition spd="slow" advTm="6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77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02">
        <p14:reveal/>
      </p:transition>
    </mc:Choice>
    <mc:Fallback>
      <p:transition spd="slow" advTm="50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INTERNATIONAL CAFE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LUNCHEON-AFTERNOON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44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832">
        <p14:reveal/>
      </p:transition>
    </mc:Choice>
    <mc:Fallback>
      <p:transition spd="slow" advTm="8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20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67">
        <p14:reveal/>
      </p:transition>
    </mc:Choice>
    <mc:Fallback>
      <p:transition spd="slow" advTm="6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11</Words>
  <Application>Microsoft Office PowerPoint</Application>
  <PresentationFormat>On-screen Show (4:3)</PresentationFormat>
  <Paragraphs>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INTERNATIONAL CAFE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INTERNATIONAL CAFE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INTERNATIONAL CAFE</vt:lpstr>
      <vt:lpstr>PowerPoint Presentation</vt:lpstr>
      <vt:lpstr>PowerPoint Presentation</vt:lpstr>
      <vt:lpstr>PowerPoint Presentation</vt:lpstr>
    </vt:vector>
  </TitlesOfParts>
  <Company>Princess Cruises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CAFE</dc:title>
  <dc:creator>Shipboard Systems</dc:creator>
  <cp:lastModifiedBy>Shipboard Systems</cp:lastModifiedBy>
  <cp:revision>8</cp:revision>
  <dcterms:created xsi:type="dcterms:W3CDTF">2014-08-03T12:37:57Z</dcterms:created>
  <dcterms:modified xsi:type="dcterms:W3CDTF">2014-08-07T15:52:40Z</dcterms:modified>
</cp:coreProperties>
</file>