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9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4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1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4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9FED-C348-49F1-802F-A04D35F06F17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C547-ECF9-4EDA-9395-22E5A1CD9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5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Croissant-Doughnut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Based on a concept developed in New York City’s bakeries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2121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69386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Product Label Name:</a:t>
            </a:r>
            <a:endParaRPr lang="en-US" sz="2800" b="1" u="sng" dirty="0"/>
          </a:p>
          <a:p>
            <a:pPr algn="ctr"/>
            <a:r>
              <a:rPr lang="en-US" sz="2800" dirty="0" smtClean="0"/>
              <a:t>Croissant-Doughnut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b="1" u="sng" dirty="0" smtClean="0"/>
              <a:t>Marketing Tagline: </a:t>
            </a:r>
          </a:p>
          <a:p>
            <a:pPr algn="ctr"/>
            <a:r>
              <a:rPr lang="en-US" sz="2800" dirty="0" smtClean="0"/>
              <a:t>The Donut Goes </a:t>
            </a:r>
            <a:r>
              <a:rPr lang="en-US" sz="2800" dirty="0" smtClean="0"/>
              <a:t>French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b="1" u="sng" dirty="0" smtClean="0"/>
              <a:t>Description of Product: </a:t>
            </a:r>
          </a:p>
          <a:p>
            <a:pPr algn="ctr"/>
            <a:r>
              <a:rPr lang="en-US" sz="2800" dirty="0" smtClean="0"/>
              <a:t>“It's </a:t>
            </a:r>
            <a:r>
              <a:rPr lang="en-US" sz="2800" dirty="0"/>
              <a:t>a cross between a donut and a croissant; currently the hottest trend coming out of New York City which has thousands </a:t>
            </a:r>
            <a:r>
              <a:rPr lang="en-US" sz="2800" dirty="0" smtClean="0"/>
              <a:t>of </a:t>
            </a:r>
            <a:r>
              <a:rPr lang="en-US" sz="2800" dirty="0"/>
              <a:t>people lining up for more</a:t>
            </a:r>
            <a:r>
              <a:rPr lang="en-US" sz="2800" dirty="0" smtClean="0"/>
              <a:t>!”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descriptions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 be used to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to passengers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71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89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Croissant-Doughnut </a:t>
            </a:r>
            <a:r>
              <a:rPr lang="en-US" sz="2800" dirty="0" smtClean="0"/>
              <a:t>preparation guidelines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2311562" cy="1246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31" y="2590800"/>
            <a:ext cx="1417699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98376"/>
            <a:ext cx="3962400" cy="2134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1676400"/>
            <a:ext cx="510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Equipment needed: Folding cutter to mark the dough, round cutter (3cm diameter) and pizza cutter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Roll the dough on the dough sheeter down to 5mm</a:t>
            </a:r>
          </a:p>
          <a:p>
            <a:endParaRPr lang="en-US" dirty="0"/>
          </a:p>
          <a:p>
            <a:r>
              <a:rPr lang="en-US" dirty="0" smtClean="0"/>
              <a:t>Trim off all edges straight and clean.</a:t>
            </a:r>
          </a:p>
          <a:p>
            <a:r>
              <a:rPr lang="en-US" dirty="0" smtClean="0"/>
              <a:t>Cut 7.5cm square pieces and cut a round hole in the center</a:t>
            </a:r>
          </a:p>
        </p:txBody>
      </p:sp>
    </p:spTree>
    <p:extLst>
      <p:ext uri="{BB962C8B-B14F-4D97-AF65-F5344CB8AC3E}">
        <p14:creationId xmlns:p14="http://schemas.microsoft.com/office/powerpoint/2010/main" val="140631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1889958" cy="11813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1744207" cy="14043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579" y="1828798"/>
            <a:ext cx="1266899" cy="1404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83735"/>
            <a:ext cx="4572000" cy="18689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468086"/>
            <a:ext cx="2438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proofing, fry the </a:t>
            </a:r>
            <a:r>
              <a:rPr lang="en-US" dirty="0" smtClean="0"/>
              <a:t>Croissant-Doughnut </a:t>
            </a:r>
            <a:r>
              <a:rPr lang="en-US" dirty="0" smtClean="0"/>
              <a:t>at </a:t>
            </a:r>
            <a:r>
              <a:rPr lang="en-US" dirty="0" smtClean="0"/>
              <a:t>180</a:t>
            </a:r>
            <a:r>
              <a:rPr lang="en-US" dirty="0" smtClean="0">
                <a:latin typeface="Times New Roman"/>
                <a:cs typeface="Times New Roman"/>
              </a:rPr>
              <a:t>˚</a:t>
            </a:r>
            <a:r>
              <a:rPr lang="en-US" dirty="0" smtClean="0"/>
              <a:t>C </a:t>
            </a:r>
            <a:r>
              <a:rPr lang="en-US" dirty="0" smtClean="0"/>
              <a:t>(same as donuts) for about 90 seconds on each side.</a:t>
            </a:r>
          </a:p>
          <a:p>
            <a:endParaRPr lang="en-US" dirty="0"/>
          </a:p>
          <a:p>
            <a:r>
              <a:rPr lang="en-US" dirty="0" smtClean="0"/>
              <a:t>Place them on a rack to drip off excess fat.</a:t>
            </a:r>
          </a:p>
          <a:p>
            <a:endParaRPr lang="en-US" dirty="0"/>
          </a:p>
          <a:p>
            <a:r>
              <a:rPr lang="en-US" dirty="0" smtClean="0"/>
              <a:t>Dip all 4 sides in Cinnamon/sugar mixture</a:t>
            </a:r>
          </a:p>
          <a:p>
            <a:endParaRPr lang="en-US" dirty="0"/>
          </a:p>
          <a:p>
            <a:r>
              <a:rPr lang="en-US" dirty="0" smtClean="0"/>
              <a:t>Use “sweet snow” (dusting sugar) as topping</a:t>
            </a:r>
          </a:p>
          <a:p>
            <a:endParaRPr lang="en-US" dirty="0"/>
          </a:p>
          <a:p>
            <a:r>
              <a:rPr lang="en-US" dirty="0" smtClean="0"/>
              <a:t>Serve as fresh as possible!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00991" y="2198394"/>
            <a:ext cx="4143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99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64953"/>
            <a:ext cx="1883229" cy="1424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63070"/>
            <a:ext cx="7696200" cy="1909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54" y="2663990"/>
            <a:ext cx="3048000" cy="11252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6591" y="259887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Avoid mistakes and shortcuts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1" y="648244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Laminate the dough and roll the dough only once! Do not reuse trimmings for </a:t>
            </a:r>
            <a:r>
              <a:rPr lang="en-US" sz="1400" dirty="0" smtClean="0"/>
              <a:t>Croissant-Doughnuts</a:t>
            </a:r>
            <a:r>
              <a:rPr lang="en-US" sz="1400" dirty="0" smtClean="0"/>
              <a:t>! Trimmings have to be used as starter dough for soft rolls.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303123"/>
            <a:ext cx="1257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time rolled dough assures flaky product with good volume</a:t>
            </a:r>
            <a:endParaRPr lang="en-US" sz="1400" dirty="0"/>
          </a:p>
        </p:txBody>
      </p:sp>
      <p:sp>
        <p:nvSpPr>
          <p:cNvPr id="8" name="Down Arrow 7"/>
          <p:cNvSpPr/>
          <p:nvPr/>
        </p:nvSpPr>
        <p:spPr>
          <a:xfrm>
            <a:off x="1447800" y="2472674"/>
            <a:ext cx="457200" cy="1852969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487" y="3827272"/>
            <a:ext cx="412897" cy="66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254" y="3830636"/>
            <a:ext cx="4143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52800" y="1410846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Trimmings will result in less volume and the fat layers are destroyed!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42601" y="2690489"/>
            <a:ext cx="0" cy="10198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768997" y="2251554"/>
            <a:ext cx="45719" cy="93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55527" y="1518567"/>
            <a:ext cx="2319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edges have to be clean trimmed to avoid proofing inconsistencies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770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Croissant-Doughnut</vt:lpstr>
      <vt:lpstr>PowerPoint Presentation</vt:lpstr>
      <vt:lpstr>Croissant-Doughnut preparation guidelines</vt:lpstr>
      <vt:lpstr>PowerPoint Presentation</vt:lpstr>
      <vt:lpstr>PowerPoint Presentation</vt:lpstr>
    </vt:vector>
  </TitlesOfParts>
  <Company>Princess Cruises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Croissant-Donut Rollout</dc:title>
  <dc:creator>Elise Arouth</dc:creator>
  <cp:lastModifiedBy>Peter Tobler</cp:lastModifiedBy>
  <cp:revision>5</cp:revision>
  <dcterms:created xsi:type="dcterms:W3CDTF">2013-10-01T15:52:10Z</dcterms:created>
  <dcterms:modified xsi:type="dcterms:W3CDTF">2013-10-01T19:06:45Z</dcterms:modified>
</cp:coreProperties>
</file>