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4" r:id="rId3"/>
    <p:sldId id="355" r:id="rId4"/>
    <p:sldId id="353" r:id="rId5"/>
    <p:sldId id="356" r:id="rId6"/>
    <p:sldId id="357" r:id="rId7"/>
    <p:sldId id="358" r:id="rId8"/>
    <p:sldId id="359" r:id="rId9"/>
    <p:sldId id="360" r:id="rId10"/>
    <p:sldId id="361" r:id="rId11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0000"/>
    <a:srgbClr val="B5B7E9"/>
    <a:srgbClr val="2B4189"/>
    <a:srgbClr val="9EA1E2"/>
    <a:srgbClr val="FF0000"/>
    <a:srgbClr val="D7D7F1"/>
    <a:srgbClr val="1F1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87030" autoAdjust="0"/>
  </p:normalViewPr>
  <p:slideViewPr>
    <p:cSldViewPr snapToGrid="0">
      <p:cViewPr varScale="1">
        <p:scale>
          <a:sx n="94" d="100"/>
          <a:sy n="94" d="100"/>
        </p:scale>
        <p:origin x="-8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A5AE6E9-13CA-418B-93C4-6DA74A102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96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94A5198-48C9-4CCC-AC02-7BA459DF28BD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6AF0DF-378F-4FFF-B642-B7AE2440B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71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0489"/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9633-D873-4540-A19C-B723099E2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20025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E28F8-4112-4AF4-9DB4-02F322F1F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34147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8AA49-25F4-4B2C-8E22-18E47CBAA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15473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9215-5232-4C2C-B06B-40FCE8BA0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36527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7AFD-4DE0-459C-8554-2F1F642D8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38058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D3E06-D260-4D48-AB31-7052A814F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07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D3350-FB83-4DD1-85FC-5BD8F6AF5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81499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116C4-1367-4522-82A3-D1729C49C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76917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134A5-3CD5-4F15-9622-91092CFDE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44197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20618-4989-4047-ADF9-7D05F0CF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97388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27BDE-B501-4F8E-AAB2-DE64101B0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0795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0488"/>
          <p:cNvPicPr>
            <a:picLocks noChangeAspect="1" noChangeArrowheads="1"/>
          </p:cNvPicPr>
          <p:nvPr/>
        </p:nvPicPr>
        <p:blipFill>
          <a:blip r:embed="rId13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FDFD7A-2653-40B5-BD6A-D81CBC528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  <a:cs typeface="Tahoma" pitchFamily="34" charset="0"/>
              </a:rPr>
              <a:t>Transportation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37" y="2205354"/>
            <a:ext cx="2982543" cy="415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712720"/>
            <a:ext cx="4196080" cy="2357120"/>
          </a:xfrm>
        </p:spPr>
        <p:txBody>
          <a:bodyPr/>
          <a:lstStyle/>
          <a:p>
            <a:r>
              <a:rPr lang="en-US" b="1" dirty="0"/>
              <a:t>When transporting food never use a dirty trolley.</a:t>
            </a:r>
          </a:p>
          <a:p>
            <a:r>
              <a:rPr lang="en-US" b="1" dirty="0"/>
              <a:t>Cardboard boxes like in the attached picture should not be used.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  <a:cs typeface="Tahoma" pitchFamily="34" charset="0"/>
              </a:rPr>
              <a:t>Wrong Transportation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6717" y="2296160"/>
            <a:ext cx="27460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Lemon not washed and uncovered.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Eggs, butter, cottage cheese grated cheese being transported wrongly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Note: Food should be separated when being transported</a:t>
            </a:r>
            <a:r>
              <a:rPr lang="en-U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Also eggs should be stored on the bottom to prevent cross </a:t>
            </a:r>
            <a:r>
              <a:rPr lang="en-US" sz="1600" b="1" dirty="0" smtClean="0"/>
              <a:t>contamination.</a:t>
            </a:r>
            <a:endParaRPr lang="en-US" sz="16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" y="1672547"/>
            <a:ext cx="6206073" cy="421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6452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  <a:cs typeface="Tahoma" pitchFamily="34" charset="0"/>
              </a:rPr>
              <a:t>Transportation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4040188" cy="1605280"/>
          </a:xfrm>
        </p:spPr>
        <p:txBody>
          <a:bodyPr/>
          <a:lstStyle/>
          <a:p>
            <a:pPr marL="0" lvl="1" eaLnBrk="1" hangingPunct="1"/>
            <a:r>
              <a:rPr lang="en-US" dirty="0" smtClean="0"/>
              <a:t>Always use a clean trolley and clean </a:t>
            </a:r>
            <a:r>
              <a:rPr lang="en-US" dirty="0" smtClean="0"/>
              <a:t>container </a:t>
            </a:r>
            <a:r>
              <a:rPr lang="en-US" dirty="0" smtClean="0"/>
              <a:t>when transporting food.</a:t>
            </a:r>
            <a:endParaRPr lang="en-US" dirty="0"/>
          </a:p>
          <a:p>
            <a:pPr eaLnBrk="1" hangingPunct="1"/>
            <a:endParaRPr lang="en-US" dirty="0" smtClean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45" y="2014261"/>
            <a:ext cx="4041775" cy="348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19167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  <a:cs typeface="Tahoma" pitchFamily="34" charset="0"/>
              </a:rPr>
              <a:t>Transportation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4040188" cy="1605280"/>
          </a:xfrm>
        </p:spPr>
        <p:txBody>
          <a:bodyPr/>
          <a:lstStyle/>
          <a:p>
            <a:pPr marL="0" lvl="1" eaLnBrk="1" hangingPunct="1"/>
            <a:r>
              <a:rPr lang="en-US" dirty="0" smtClean="0"/>
              <a:t>Food should be transported using the “Food Only” elevator</a:t>
            </a:r>
            <a:r>
              <a:rPr lang="en-US" dirty="0" smtClean="0"/>
              <a:t>. Never transport food in the garbage elevator.</a:t>
            </a:r>
            <a:endParaRPr lang="en-US" dirty="0"/>
          </a:p>
          <a:p>
            <a:pPr eaLnBrk="1" hangingPunct="1"/>
            <a:endParaRPr lang="en-US" dirty="0" smtClean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45" y="2299907"/>
            <a:ext cx="4041775" cy="315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71259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  <a:cs typeface="Tahoma" pitchFamily="34" charset="0"/>
              </a:rPr>
              <a:t>Transportation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7039"/>
            <a:ext cx="4040188" cy="4856481"/>
          </a:xfrm>
        </p:spPr>
        <p:txBody>
          <a:bodyPr/>
          <a:lstStyle/>
          <a:p>
            <a:pPr eaLnBrk="1" hangingPunct="1"/>
            <a:r>
              <a:rPr lang="en-US" dirty="0"/>
              <a:t>During </a:t>
            </a:r>
            <a:r>
              <a:rPr lang="en-US" dirty="0" smtClean="0"/>
              <a:t>transportation:</a:t>
            </a:r>
            <a:endParaRPr lang="en-US" dirty="0"/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Keep food </a:t>
            </a:r>
            <a:r>
              <a:rPr lang="en-US" dirty="0" smtClean="0"/>
              <a:t>covered.</a:t>
            </a:r>
            <a:endParaRPr lang="en-US" dirty="0"/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Separate food </a:t>
            </a:r>
            <a:r>
              <a:rPr lang="en-US" dirty="0" smtClean="0"/>
              <a:t>items. Raw food should be separated from cooked </a:t>
            </a:r>
            <a:r>
              <a:rPr lang="en-US" dirty="0" smtClean="0"/>
              <a:t>food.</a:t>
            </a:r>
            <a:endParaRPr lang="en-US" dirty="0"/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Garbage should never be kept on the same trolley with </a:t>
            </a:r>
            <a:r>
              <a:rPr lang="en-US" dirty="0" smtClean="0"/>
              <a:t>food.</a:t>
            </a:r>
            <a:endParaRPr lang="en-US" dirty="0">
              <a:solidFill>
                <a:srgbClr val="FF0000"/>
              </a:solidFill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dirty="0"/>
              <a:t>Monitor for </a:t>
            </a:r>
            <a:r>
              <a:rPr lang="en-US" dirty="0" smtClean="0"/>
              <a:t>dripping.</a:t>
            </a:r>
            <a:endParaRPr lang="en-US" dirty="0" smtClean="0"/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Fruits and vegetables should always be washed and sanitized.</a:t>
            </a:r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40" y="2226807"/>
            <a:ext cx="4040188" cy="385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0735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  <a:cs typeface="Tahoma" pitchFamily="34" charset="0"/>
              </a:rPr>
              <a:t>Transportation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82240"/>
            <a:ext cx="4040188" cy="2326640"/>
          </a:xfrm>
        </p:spPr>
        <p:txBody>
          <a:bodyPr/>
          <a:lstStyle/>
          <a:p>
            <a:pPr eaLnBrk="1" hangingPunct="1"/>
            <a:r>
              <a:rPr lang="en-US" dirty="0" smtClean="0"/>
              <a:t>Food coming from the butchers should be having a production label.</a:t>
            </a:r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40" y="2226807"/>
            <a:ext cx="4040188" cy="385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415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  <a:cs typeface="Tahoma" pitchFamily="34" charset="0"/>
              </a:rPr>
              <a:t>Transportation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920" y="1615440"/>
            <a:ext cx="6990080" cy="3982720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When food is transported from one galley to another, the above general rules should be followed.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If food is transported with a production label, the food should remain in temperature until arriving at the receiving location. At this time the food should be labeled with the TC dot of the receiving location.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If food is transported with a TC dot, the TC dot should match the time control segment </a:t>
            </a:r>
            <a:r>
              <a:rPr lang="en-US" sz="2000" dirty="0" smtClean="0"/>
              <a:t>(TC plan) of </a:t>
            </a:r>
            <a:r>
              <a:rPr lang="en-US" sz="2000" dirty="0" smtClean="0"/>
              <a:t>the receiving location.</a:t>
            </a:r>
            <a:endParaRPr lang="en-US" sz="20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7908250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  <a:cs typeface="Tahoma" pitchFamily="34" charset="0"/>
              </a:rPr>
              <a:t>Wrong Transportation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3" y="1798320"/>
            <a:ext cx="6766783" cy="400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3166" y="2235200"/>
            <a:ext cx="2190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Uncovered and transported on a dirty trolley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240122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  <a:cs typeface="Tahoma" pitchFamily="34" charset="0"/>
              </a:rPr>
              <a:t>Wrong Transportation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3" y="1616492"/>
            <a:ext cx="6135237" cy="457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9040" y="1808480"/>
            <a:ext cx="2854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Fruits and vegetables not washed  &amp; sanitized. Also food is uncovered and not transported in a container.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757527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  <a:cs typeface="Tahoma" pitchFamily="34" charset="0"/>
              </a:rPr>
              <a:t>Wrong Transportation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40" y="1940560"/>
            <a:ext cx="5151120" cy="465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39840" y="2296160"/>
            <a:ext cx="2804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Ground meat stored over Salmon.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Chicken stored over salmon.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r>
              <a:rPr lang="en-US" b="1" dirty="0" smtClean="0"/>
              <a:t>Note: Raw poultry should be separated or below from raw meats &amp; fish/shellfish.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01714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Galley 1</Template>
  <TotalTime>9054</TotalTime>
  <Words>301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Transportation</vt:lpstr>
      <vt:lpstr>Transportation</vt:lpstr>
      <vt:lpstr>Transportation</vt:lpstr>
      <vt:lpstr>Transportation</vt:lpstr>
      <vt:lpstr>Transportation</vt:lpstr>
      <vt:lpstr>Transportation</vt:lpstr>
      <vt:lpstr>Wrong Transportation</vt:lpstr>
      <vt:lpstr>Wrong Transportation</vt:lpstr>
      <vt:lpstr>Wrong Transportation</vt:lpstr>
      <vt:lpstr>Wrong Transportation</vt:lpstr>
    </vt:vector>
  </TitlesOfParts>
  <Company>Princess Cruises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Food Safety and Hygiene - Galley</dc:title>
  <dc:creator>Jimmy Young</dc:creator>
  <cp:lastModifiedBy>Shipboard Systems</cp:lastModifiedBy>
  <cp:revision>132</cp:revision>
  <dcterms:created xsi:type="dcterms:W3CDTF">2007-03-09T01:03:41Z</dcterms:created>
  <dcterms:modified xsi:type="dcterms:W3CDTF">2017-11-06T17:23:30Z</dcterms:modified>
</cp:coreProperties>
</file>