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72" r:id="rId2"/>
    <p:sldId id="256" r:id="rId3"/>
    <p:sldId id="257" r:id="rId4"/>
    <p:sldId id="260" r:id="rId5"/>
    <p:sldId id="261" r:id="rId6"/>
    <p:sldId id="262" r:id="rId7"/>
    <p:sldId id="263" r:id="rId8"/>
    <p:sldId id="258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1" r:id="rId18"/>
    <p:sldId id="273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D4B0F-148C-49A5-B2A6-014020FAA4E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61BF90-5075-4BC1-9DED-EE28DD4C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222DEC-2C80-403A-A065-B5F9C2390CAB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76282-C2A8-4310-82EF-E1AFB2BFD86F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0FDD027-2E9E-4DEF-8F4F-6BBD16081BB8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041454-1835-4E8A-BD88-F3C68290915A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DF36B-917D-4994-96BB-700C48E3F2A2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5CAC0-65C1-403E-823A-6AFBAC03A19B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A6289-FC19-4DBB-8797-6A9B45B3D086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A055D4-E2B0-4076-B426-95015C785A91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2AEDA2B-BE8E-45EA-BB6E-574C84054B0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AB3652-9F65-4261-8398-1E18707D313E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6C862-119A-4B2E-BF04-19DC2CF81D3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96818-C77D-415C-B7B8-FFDCF996296D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857EE-F7EB-4F41-8665-47D9D3A7B08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8F9A6-D61C-43F7-86B0-A3ED2B89E90C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5201DC43-2B43-4E75-88F6-E5E7A1B9CBD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7530C-BAD2-4D10-9BA6-3FAF695B087D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35131-D705-4D8F-8074-3158B4E00619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8680F-64B0-410B-9E83-0B478B516FBF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0C7D1-ABC1-4B2A-BC28-F5ADC8E0B8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173303-5FAD-497B-8834-29DEB3FE2990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E8381-074E-4F7A-A7B5-374BDD25BF0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3B901-EB3C-4968-81E5-8BD2703010BC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CC56B-7D97-45BB-99F5-A2BCBA927FA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CC1587E-2E52-4B63-9909-0F582486497F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475229F-2FE5-401F-8DC6-0AF668C9E87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727450" y="7620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Roast Beef Striploin</a:t>
            </a:r>
          </a:p>
        </p:txBody>
      </p:sp>
      <p:sp>
        <p:nvSpPr>
          <p:cNvPr id="8" name="Rounded Rectangle 7"/>
          <p:cNvSpPr/>
          <p:nvPr/>
        </p:nvSpPr>
        <p:spPr>
          <a:xfrm rot="20577030">
            <a:off x="5141913" y="-46038"/>
            <a:ext cx="739775" cy="218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</a:rPr>
              <a:t>H5 </a:t>
            </a:r>
            <a:r>
              <a:rPr lang="en-US" sz="900" b="1" dirty="0">
                <a:solidFill>
                  <a:prstClr val="white"/>
                </a:solidFill>
              </a:rPr>
              <a:t>Buffalo Chicken Wing, Frijoles de la Olla </a:t>
            </a:r>
          </a:p>
        </p:txBody>
      </p:sp>
      <p:sp>
        <p:nvSpPr>
          <p:cNvPr id="9" name="Rounded Rectangle 8"/>
          <p:cNvSpPr/>
          <p:nvPr/>
        </p:nvSpPr>
        <p:spPr>
          <a:xfrm rot="20528712">
            <a:off x="5778500" y="44450"/>
            <a:ext cx="812800" cy="1684338"/>
          </a:xfrm>
          <a:prstGeom prst="roundRect">
            <a:avLst>
              <a:gd name="adj" fmla="val 1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H4  </a:t>
            </a:r>
            <a:r>
              <a:rPr lang="en-US" sz="900" b="1" dirty="0">
                <a:solidFill>
                  <a:prstClr val="white"/>
                </a:solidFill>
              </a:rPr>
              <a:t>Bahamian Fish Stew , Johnny cakes , Rice and Beans  </a:t>
            </a:r>
          </a:p>
        </p:txBody>
      </p:sp>
      <p:sp>
        <p:nvSpPr>
          <p:cNvPr id="10" name="Rounded Rectangle 9"/>
          <p:cNvSpPr/>
          <p:nvPr/>
        </p:nvSpPr>
        <p:spPr>
          <a:xfrm rot="590148">
            <a:off x="2965450" y="-12700"/>
            <a:ext cx="774700" cy="2028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H6 </a:t>
            </a:r>
            <a:r>
              <a:rPr lang="en-US" sz="900" b="1" dirty="0">
                <a:solidFill>
                  <a:prstClr val="white"/>
                </a:solidFill>
              </a:rPr>
              <a:t>Jamaican Lamb Curry , Mashed Potatoes  </a:t>
            </a:r>
          </a:p>
        </p:txBody>
      </p:sp>
      <p:sp>
        <p:nvSpPr>
          <p:cNvPr id="11" name="Rounded Rectangle 10"/>
          <p:cNvSpPr/>
          <p:nvPr/>
        </p:nvSpPr>
        <p:spPr>
          <a:xfrm rot="602802">
            <a:off x="2232025" y="3175"/>
            <a:ext cx="781050" cy="1924050"/>
          </a:xfrm>
          <a:prstGeom prst="roundRect">
            <a:avLst>
              <a:gd name="adj" fmla="val 24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H7   </a:t>
            </a:r>
            <a:r>
              <a:rPr lang="en-US" sz="900" b="1" dirty="0">
                <a:solidFill>
                  <a:prstClr val="white"/>
                </a:solidFill>
              </a:rPr>
              <a:t>(v) </a:t>
            </a:r>
            <a:r>
              <a:rPr lang="en-US" sz="900" b="1">
                <a:solidFill>
                  <a:prstClr val="white"/>
                </a:solidFill>
              </a:rPr>
              <a:t>Sautéed </a:t>
            </a:r>
            <a:r>
              <a:rPr lang="en-US" sz="900" b="1" smtClean="0">
                <a:solidFill>
                  <a:prstClr val="white"/>
                </a:solidFill>
              </a:rPr>
              <a:t>Peas and </a:t>
            </a:r>
            <a:r>
              <a:rPr lang="en-US" sz="900" b="1" dirty="0">
                <a:solidFill>
                  <a:prstClr val="white"/>
                </a:solidFill>
              </a:rPr>
              <a:t>Carrots, Braised Cabbage with Caraway Seeds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0"/>
            <a:ext cx="865188" cy="181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H2  </a:t>
            </a:r>
            <a:r>
              <a:rPr lang="en-US" sz="900" dirty="0">
                <a:solidFill>
                  <a:prstClr val="white"/>
                </a:solidFill>
              </a:rPr>
              <a:t>Broiled Tilapia Red Curry Sauce , Almond Broccoli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50" y="0"/>
            <a:ext cx="81915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H3 </a:t>
            </a:r>
            <a:r>
              <a:rPr lang="en-US" sz="900" dirty="0">
                <a:solidFill>
                  <a:prstClr val="white"/>
                </a:solidFill>
              </a:rPr>
              <a:t>La Bandera Beef with rice,                                                               (v) Brussels Sprout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9100" y="0"/>
            <a:ext cx="990600" cy="1906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                     H1                    √ </a:t>
            </a:r>
            <a:r>
              <a:rPr lang="en-US" sz="900" dirty="0">
                <a:solidFill>
                  <a:prstClr val="white"/>
                </a:solidFill>
              </a:rPr>
              <a:t>Wagon Wheel  Pasta with Braised Oxtail Ragout ,                               Pasta Alfredo 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58738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H9 </a:t>
            </a:r>
            <a:r>
              <a:rPr lang="en-US" sz="900" dirty="0">
                <a:solidFill>
                  <a:prstClr val="white"/>
                </a:solidFill>
              </a:rPr>
              <a:t>√ Pork Belly , Roast Country Skin Potatoes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0" y="28575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H8   </a:t>
            </a:r>
            <a:r>
              <a:rPr lang="en-US" sz="900" dirty="0">
                <a:solidFill>
                  <a:prstClr val="white"/>
                </a:solidFill>
              </a:rPr>
              <a:t>Jerk Chicken , Green, Red and Yellow Peppers Stew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58738"/>
            <a:ext cx="685800" cy="1752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H10  </a:t>
            </a:r>
            <a:r>
              <a:rPr lang="en-US" sz="900" dirty="0">
                <a:solidFill>
                  <a:prstClr val="white"/>
                </a:solidFill>
              </a:rPr>
              <a:t>Hot Dessert 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28956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C5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DESSERT 5 ASSORTED PASTRY </a:t>
            </a:r>
          </a:p>
        </p:txBody>
      </p:sp>
      <p:sp>
        <p:nvSpPr>
          <p:cNvPr id="20" name="Rectangle 19"/>
          <p:cNvSpPr/>
          <p:nvPr/>
        </p:nvSpPr>
        <p:spPr>
          <a:xfrm rot="20755906" flipH="1">
            <a:off x="6281738" y="1903413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C3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DRESSINGS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895600" y="3657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C7</a:t>
            </a:r>
          </a:p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</a:rPr>
              <a:t>SLICE  FRUIT and Fresh Fruits </a:t>
            </a:r>
          </a:p>
        </p:txBody>
      </p:sp>
      <p:sp>
        <p:nvSpPr>
          <p:cNvPr id="26" name="Rounded Rectangle 25" descr="&#10;"/>
          <p:cNvSpPr/>
          <p:nvPr/>
        </p:nvSpPr>
        <p:spPr>
          <a:xfrm rot="5400000">
            <a:off x="7429500" y="2781300"/>
            <a:ext cx="2209800" cy="6096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C0</a:t>
            </a: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Assorted Cheese Plates </a:t>
            </a:r>
          </a:p>
        </p:txBody>
      </p:sp>
      <p:sp>
        <p:nvSpPr>
          <p:cNvPr id="28" name="Rounded Rectangle 27"/>
          <p:cNvSpPr/>
          <p:nvPr/>
        </p:nvSpPr>
        <p:spPr>
          <a:xfrm rot="16200000">
            <a:off x="-609600" y="2819400"/>
            <a:ext cx="2286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H11</a:t>
            </a:r>
            <a:endParaRPr lang="en-US" sz="9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Puerto Rico </a:t>
            </a:r>
            <a:r>
              <a:rPr lang="en-US" sz="900" dirty="0" err="1">
                <a:solidFill>
                  <a:prstClr val="white"/>
                </a:solidFill>
              </a:rPr>
              <a:t>Asopao</a:t>
            </a:r>
            <a:r>
              <a:rPr lang="en-US" sz="900" dirty="0">
                <a:solidFill>
                  <a:prstClr val="white"/>
                </a:solidFill>
              </a:rPr>
              <a:t> Soup                                    Roasted Garlic Cream Soup               Chilled Blended Coconut Soup</a:t>
            </a:r>
          </a:p>
        </p:txBody>
      </p:sp>
      <p:sp>
        <p:nvSpPr>
          <p:cNvPr id="16402" name="TextBox 28"/>
          <p:cNvSpPr txBox="1">
            <a:spLocks noChangeArrowheads="1"/>
          </p:cNvSpPr>
          <p:nvPr/>
        </p:nvSpPr>
        <p:spPr bwMode="auto">
          <a:xfrm>
            <a:off x="7391400" y="4724400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entrance</a:t>
            </a:r>
          </a:p>
        </p:txBody>
      </p:sp>
      <p:sp>
        <p:nvSpPr>
          <p:cNvPr id="16403" name="TextBox 30"/>
          <p:cNvSpPr txBox="1">
            <a:spLocks noChangeArrowheads="1"/>
          </p:cNvSpPr>
          <p:nvPr/>
        </p:nvSpPr>
        <p:spPr bwMode="auto">
          <a:xfrm>
            <a:off x="0" y="4648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exit</a:t>
            </a:r>
          </a:p>
        </p:txBody>
      </p:sp>
      <p:sp>
        <p:nvSpPr>
          <p:cNvPr id="30" name="Up Arrow 29"/>
          <p:cNvSpPr/>
          <p:nvPr/>
        </p:nvSpPr>
        <p:spPr>
          <a:xfrm>
            <a:off x="7696200" y="3505200"/>
            <a:ext cx="484188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47244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C4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SALAD BAR</a:t>
            </a:r>
          </a:p>
        </p:txBody>
      </p:sp>
      <p:sp>
        <p:nvSpPr>
          <p:cNvPr id="50" name="Rectangle 49"/>
          <p:cNvSpPr/>
          <p:nvPr/>
        </p:nvSpPr>
        <p:spPr>
          <a:xfrm rot="731120" flipH="1">
            <a:off x="1316038" y="1878013"/>
            <a:ext cx="1420812" cy="133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C6     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Pate </a:t>
            </a:r>
            <a:r>
              <a:rPr lang="en-US" sz="1200" dirty="0" err="1">
                <a:solidFill>
                  <a:prstClr val="white"/>
                </a:solidFill>
              </a:rPr>
              <a:t>Maison</a:t>
            </a:r>
            <a:r>
              <a:rPr lang="en-US" sz="1200" dirty="0">
                <a:solidFill>
                  <a:prstClr val="white"/>
                </a:solidFill>
              </a:rPr>
              <a:t> , Country Style with Pickles</a:t>
            </a:r>
          </a:p>
        </p:txBody>
      </p:sp>
      <p:sp>
        <p:nvSpPr>
          <p:cNvPr id="43" name="Rectangle 42"/>
          <p:cNvSpPr/>
          <p:nvPr/>
        </p:nvSpPr>
        <p:spPr>
          <a:xfrm rot="20929033" flipH="1">
            <a:off x="6159500" y="3479800"/>
            <a:ext cx="1546225" cy="1277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C1</a:t>
            </a:r>
          </a:p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(v) Tomato Celery Apple and Crab Salad ,                                               Pate </a:t>
            </a:r>
            <a:r>
              <a:rPr lang="en-US" sz="1050" dirty="0" err="1">
                <a:solidFill>
                  <a:prstClr val="white"/>
                </a:solidFill>
              </a:rPr>
              <a:t>Maison</a:t>
            </a:r>
            <a:r>
              <a:rPr lang="en-US" sz="1050" dirty="0">
                <a:solidFill>
                  <a:prstClr val="white"/>
                </a:solidFill>
              </a:rPr>
              <a:t> , Country Style with Pickles, Cucumber Salad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495800" y="3657600"/>
            <a:ext cx="1600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C2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Three types of Cold cuts depends on Available </a:t>
            </a:r>
          </a:p>
          <a:p>
            <a:pPr algn="ctr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98322" flipH="1">
            <a:off x="1439863" y="3540125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C8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BREAD ,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2532063" y="5943600"/>
          <a:ext cx="3581400" cy="9144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STARBOARD SIDE 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DINNER                 Caribbean</a:t>
                      </a:r>
                      <a:r>
                        <a:rPr lang="en-US" sz="1800" b="1" baseline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Day 03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marT="45502" marB="4550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6416" name="TextBox 47"/>
          <p:cNvSpPr txBox="1">
            <a:spLocks noChangeArrowheads="1"/>
          </p:cNvSpPr>
          <p:nvPr/>
        </p:nvSpPr>
        <p:spPr bwMode="auto">
          <a:xfrm>
            <a:off x="228600" y="5486400"/>
            <a:ext cx="22098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 – H5:___2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H11:____2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CARVING:_ 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H6 – H10:__2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</p:txBody>
      </p:sp>
      <p:sp>
        <p:nvSpPr>
          <p:cNvPr id="16417" name="TextBox 50"/>
          <p:cNvSpPr txBox="1">
            <a:spLocks noChangeArrowheads="1"/>
          </p:cNvSpPr>
          <p:nvPr/>
        </p:nvSpPr>
        <p:spPr bwMode="auto">
          <a:xfrm>
            <a:off x="6172200" y="5486400"/>
            <a:ext cx="27432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HOT FILLER:__DCDP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COLD FILLER:___1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GAZEBO:__DCDP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INSIDE RUNNER:_2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  <a:endParaRPr lang="en-US" altLang="en-US" sz="1600" b="1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418" name="TextBox 50"/>
          <p:cNvSpPr txBox="1">
            <a:spLocks noChangeArrowheads="1"/>
          </p:cNvSpPr>
          <p:nvPr/>
        </p:nvSpPr>
        <p:spPr bwMode="auto">
          <a:xfrm>
            <a:off x="2971800" y="5094288"/>
            <a:ext cx="2743200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C0:_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C1 – C4:___2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C5 – C8:__ 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838200" y="36576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   H1 &amp; H 2 </a:t>
            </a:r>
            <a:r>
              <a:rPr lang="en-US" sz="3000" dirty="0" smtClean="0"/>
              <a:t>PASTA, FISH &amp; ALMOND BROCCOLI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21095" b="11916"/>
          <a:stretch/>
        </p:blipFill>
        <p:spPr>
          <a:xfrm>
            <a:off x="228600" y="304801"/>
            <a:ext cx="2218267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2" b="6764"/>
          <a:stretch/>
        </p:blipFill>
        <p:spPr>
          <a:xfrm>
            <a:off x="2472267" y="1868311"/>
            <a:ext cx="23622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22437"/>
          <a:stretch/>
        </p:blipFill>
        <p:spPr>
          <a:xfrm>
            <a:off x="4803422" y="304800"/>
            <a:ext cx="2209800" cy="236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8" b="20934"/>
          <a:stretch/>
        </p:blipFill>
        <p:spPr>
          <a:xfrm>
            <a:off x="7010400" y="1868311"/>
            <a:ext cx="1905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H 3 La Bandera Beef &amp; Brussels Sprouts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20324" b="31590"/>
          <a:stretch/>
        </p:blipFill>
        <p:spPr>
          <a:xfrm>
            <a:off x="609600" y="381000"/>
            <a:ext cx="2590800" cy="2517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14286" b="29649"/>
          <a:stretch/>
        </p:blipFill>
        <p:spPr>
          <a:xfrm>
            <a:off x="5105400" y="2619023"/>
            <a:ext cx="2971800" cy="20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        </a:t>
            </a:r>
            <a:r>
              <a:rPr lang="en-US" sz="2000" dirty="0" smtClean="0"/>
              <a:t>H4 &amp; FISH STEW, RICE &amp; CHICKEN WINGS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31250"/>
          <a:stretch/>
        </p:blipFill>
        <p:spPr>
          <a:xfrm>
            <a:off x="914400" y="3381022"/>
            <a:ext cx="23622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9" r="529" b="25025"/>
          <a:stretch/>
        </p:blipFill>
        <p:spPr>
          <a:xfrm>
            <a:off x="1066800" y="457200"/>
            <a:ext cx="2209800" cy="1862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7874" b="21793"/>
          <a:stretch/>
        </p:blipFill>
        <p:spPr>
          <a:xfrm>
            <a:off x="3886200" y="457200"/>
            <a:ext cx="2369081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1204" b="23241"/>
          <a:stretch/>
        </p:blipFill>
        <p:spPr>
          <a:xfrm>
            <a:off x="6163733" y="3200400"/>
            <a:ext cx="2446867" cy="19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                        CARVING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10789" r="9127" b="7193"/>
          <a:stretch/>
        </p:blipFill>
        <p:spPr>
          <a:xfrm>
            <a:off x="1490133" y="801511"/>
            <a:ext cx="6053668" cy="41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</a:t>
            </a:r>
            <a:r>
              <a:rPr lang="en-US" sz="1800" dirty="0" smtClean="0"/>
              <a:t>H6 &amp; H7 Lamb curry, Mashed Potato and Cabbage, Sautéed Peas and Carrots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13205"/>
          <a:stretch/>
        </p:blipFill>
        <p:spPr>
          <a:xfrm>
            <a:off x="304801" y="378180"/>
            <a:ext cx="2209800" cy="2517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r="26302"/>
          <a:stretch/>
        </p:blipFill>
        <p:spPr>
          <a:xfrm rot="5400000">
            <a:off x="3000019" y="2317047"/>
            <a:ext cx="2271893" cy="251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0" b="25831"/>
          <a:stretch/>
        </p:blipFill>
        <p:spPr>
          <a:xfrm>
            <a:off x="6248400" y="378180"/>
            <a:ext cx="2486378" cy="18513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19183"/>
          <a:stretch/>
        </p:blipFill>
        <p:spPr>
          <a:xfrm>
            <a:off x="6248400" y="3070577"/>
            <a:ext cx="2486378" cy="19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46738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</a:t>
            </a:r>
            <a:r>
              <a:rPr lang="en-US" sz="1800" dirty="0" smtClean="0"/>
              <a:t>H8 &amp; H9 Roast Chicken, Yellow and Red Peppers Stew, Pork Belly &amp; Skin Potatoes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6" t="16801" b="20934"/>
          <a:stretch/>
        </p:blipFill>
        <p:spPr>
          <a:xfrm>
            <a:off x="214489" y="445909"/>
            <a:ext cx="2300112" cy="2460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9" t="14439" b="20934"/>
          <a:stretch/>
        </p:blipFill>
        <p:spPr>
          <a:xfrm>
            <a:off x="2410176" y="2590799"/>
            <a:ext cx="2243667" cy="2286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23510"/>
          <a:stretch/>
        </p:blipFill>
        <p:spPr>
          <a:xfrm rot="5400000">
            <a:off x="4435119" y="611008"/>
            <a:ext cx="2373486" cy="1981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 b="20917"/>
          <a:stretch/>
        </p:blipFill>
        <p:spPr>
          <a:xfrm>
            <a:off x="6635044" y="2590799"/>
            <a:ext cx="2302933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			</a:t>
            </a:r>
            <a:r>
              <a:rPr lang="en-US" sz="3200" dirty="0" smtClean="0"/>
              <a:t>H 10 Hot Dessert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13580" b="17928"/>
          <a:stretch/>
        </p:blipFill>
        <p:spPr>
          <a:xfrm>
            <a:off x="2514600" y="1095022"/>
            <a:ext cx="4292600" cy="36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                                  H11 Soup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20236" r="3112" b="19860"/>
          <a:stretch/>
        </p:blipFill>
        <p:spPr>
          <a:xfrm>
            <a:off x="1981200" y="1371600"/>
            <a:ext cx="5410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CO</a:t>
            </a:r>
            <a:r>
              <a:rPr lang="en-US" sz="2400" dirty="0"/>
              <a:t> </a:t>
            </a:r>
            <a:r>
              <a:rPr lang="en-US" sz="2400" dirty="0" smtClean="0"/>
              <a:t>Assorted Cheese Plates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6960" r="2249" b="16381"/>
          <a:stretch/>
        </p:blipFill>
        <p:spPr>
          <a:xfrm>
            <a:off x="2362200" y="781756"/>
            <a:ext cx="4495800" cy="4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7150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C 1 Compote Salad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15926" r="5011" b="16349"/>
          <a:stretch/>
        </p:blipFill>
        <p:spPr>
          <a:xfrm>
            <a:off x="406400" y="228600"/>
            <a:ext cx="235937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15926" r="6362" b="8095"/>
          <a:stretch/>
        </p:blipFill>
        <p:spPr>
          <a:xfrm>
            <a:off x="3002843" y="1540932"/>
            <a:ext cx="2675467" cy="2396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t="20581" r="1140" b="12752"/>
          <a:stretch/>
        </p:blipFill>
        <p:spPr>
          <a:xfrm>
            <a:off x="5867400" y="256822"/>
            <a:ext cx="2971800" cy="22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4355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C 2  Assorted Cold Cuts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 r="6694" b="11488"/>
          <a:stretch/>
        </p:blipFill>
        <p:spPr>
          <a:xfrm>
            <a:off x="313267" y="304800"/>
            <a:ext cx="2517422" cy="2037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r="4925" b="5903"/>
          <a:stretch/>
        </p:blipFill>
        <p:spPr>
          <a:xfrm>
            <a:off x="3124200" y="1814689"/>
            <a:ext cx="2506134" cy="2269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 r="2469" b="11487"/>
          <a:stretch/>
        </p:blipFill>
        <p:spPr>
          <a:xfrm>
            <a:off x="5943600" y="304800"/>
            <a:ext cx="2816578" cy="20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53063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     C3 DRESSING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12721" r="3769" b="3543"/>
          <a:stretch/>
        </p:blipFill>
        <p:spPr>
          <a:xfrm>
            <a:off x="1464732" y="1295400"/>
            <a:ext cx="6400801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C4 SALAD BAR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3" b="15513"/>
          <a:stretch/>
        </p:blipFill>
        <p:spPr>
          <a:xfrm>
            <a:off x="361245" y="1881011"/>
            <a:ext cx="4092222" cy="2506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91" r="2881" b="5583"/>
          <a:stretch/>
        </p:blipFill>
        <p:spPr>
          <a:xfrm>
            <a:off x="5458177" y="1536703"/>
            <a:ext cx="3124201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C5 DESSERT ASSORTED PASTRY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7" r="1587" b="22652"/>
          <a:stretch/>
        </p:blipFill>
        <p:spPr>
          <a:xfrm>
            <a:off x="2514600" y="1295400"/>
            <a:ext cx="4724400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                     C6 PATE MAISON, COUNTRY STYLE WITH PICKLES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27965" b="10628"/>
          <a:stretch/>
        </p:blipFill>
        <p:spPr>
          <a:xfrm>
            <a:off x="1890889" y="1371600"/>
            <a:ext cx="5867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C7 Sliced Assorted Fruit and Fresh Fruit 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6" b="9929"/>
          <a:stretch/>
        </p:blipFill>
        <p:spPr bwMode="auto">
          <a:xfrm>
            <a:off x="1600200" y="1143000"/>
            <a:ext cx="5715000" cy="37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7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3340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 C8 ASSORTED BREAD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21149" r="-397" b="14223"/>
          <a:stretch/>
        </p:blipFill>
        <p:spPr>
          <a:xfrm>
            <a:off x="1600200" y="1371600"/>
            <a:ext cx="5867400" cy="33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247</TotalTime>
  <Words>357</Words>
  <Application>Microsoft Office PowerPoint</Application>
  <PresentationFormat>On-screen Show (4:3)</PresentationFormat>
  <Paragraphs>64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Princess Cruises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Shipboard Systems</dc:creator>
  <cp:lastModifiedBy>Shipboard Systems</cp:lastModifiedBy>
  <cp:revision>27</cp:revision>
  <cp:lastPrinted>2016-12-07T15:02:36Z</cp:lastPrinted>
  <dcterms:created xsi:type="dcterms:W3CDTF">2016-12-05T00:25:20Z</dcterms:created>
  <dcterms:modified xsi:type="dcterms:W3CDTF">2016-12-13T23:51:38Z</dcterms:modified>
</cp:coreProperties>
</file>