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86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5" r:id="rId17"/>
    <p:sldId id="283" r:id="rId18"/>
    <p:sldId id="284" r:id="rId19"/>
    <p:sldId id="277" r:id="rId20"/>
    <p:sldId id="278" r:id="rId21"/>
    <p:sldId id="279" r:id="rId22"/>
    <p:sldId id="282" r:id="rId23"/>
    <p:sldId id="280" r:id="rId24"/>
  </p:sldIdLst>
  <p:sldSz cx="9144000" cy="6858000" type="screen4x3"/>
  <p:notesSz cx="6858000" cy="9144000"/>
  <p:defaultTextStyle>
    <a:defPPr>
      <a:defRPr lang="en-GB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5" autoAdjust="0"/>
    <p:restoredTop sz="94660"/>
  </p:normalViewPr>
  <p:slideViewPr>
    <p:cSldViewPr>
      <p:cViewPr varScale="1">
        <p:scale>
          <a:sx n="74" d="100"/>
          <a:sy n="7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263A98-056F-4D38-92E1-9667A567B54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553AF40-CBE3-4891-A59B-DF764D8B6457}">
      <dgm:prSet/>
      <dgm:spPr/>
      <dgm:t>
        <a:bodyPr/>
        <a:lstStyle/>
        <a:p>
          <a:pPr rtl="1"/>
          <a:r>
            <a:rPr lang="en-GB" dirty="0" smtClean="0"/>
            <a:t>Hard, dense &amp; refractory</a:t>
          </a:r>
          <a:endParaRPr lang="en-US" dirty="0"/>
        </a:p>
      </dgm:t>
    </dgm:pt>
    <dgm:pt modelId="{2982BB8E-5936-4FBD-8698-00497CBD43E1}" type="parTrans" cxnId="{BF0D2554-722D-414A-8696-1C6B55571DB1}">
      <dgm:prSet/>
      <dgm:spPr/>
      <dgm:t>
        <a:bodyPr/>
        <a:lstStyle/>
        <a:p>
          <a:endParaRPr lang="en-US"/>
        </a:p>
      </dgm:t>
    </dgm:pt>
    <dgm:pt modelId="{7BF56C52-A94E-4AAF-B754-62DAD456E69E}" type="sibTrans" cxnId="{BF0D2554-722D-414A-8696-1C6B55571DB1}">
      <dgm:prSet/>
      <dgm:spPr/>
      <dgm:t>
        <a:bodyPr/>
        <a:lstStyle/>
        <a:p>
          <a:endParaRPr lang="en-US"/>
        </a:p>
      </dgm:t>
    </dgm:pt>
    <dgm:pt modelId="{4B094BE0-DBCC-4020-A8DC-4653B4EB5F9D}">
      <dgm:prSet/>
      <dgm:spPr/>
      <dgm:t>
        <a:bodyPr/>
        <a:lstStyle/>
        <a:p>
          <a:pPr rtl="1"/>
          <a:r>
            <a:rPr lang="en-GB" dirty="0" smtClean="0"/>
            <a:t>Simple </a:t>
          </a:r>
          <a:endParaRPr lang="en-US" dirty="0"/>
        </a:p>
      </dgm:t>
    </dgm:pt>
    <dgm:pt modelId="{7B56167F-D27D-44C2-9020-ECD8D92603E6}" type="parTrans" cxnId="{A69FE5D5-6A39-4209-BFD8-4560ED4362D0}">
      <dgm:prSet/>
      <dgm:spPr/>
      <dgm:t>
        <a:bodyPr/>
        <a:lstStyle/>
        <a:p>
          <a:endParaRPr lang="en-US"/>
        </a:p>
      </dgm:t>
    </dgm:pt>
    <dgm:pt modelId="{BB17524F-8946-4E65-8841-7FC4CCA3104F}" type="sibTrans" cxnId="{A69FE5D5-6A39-4209-BFD8-4560ED4362D0}">
      <dgm:prSet/>
      <dgm:spPr/>
      <dgm:t>
        <a:bodyPr/>
        <a:lstStyle/>
        <a:p>
          <a:endParaRPr lang="en-US"/>
        </a:p>
      </dgm:t>
    </dgm:pt>
    <dgm:pt modelId="{89D5AFE8-F769-44EA-99AA-429AC4A6D193}">
      <dgm:prSet/>
      <dgm:spPr/>
      <dgm:t>
        <a:bodyPr/>
        <a:lstStyle/>
        <a:p>
          <a:pPr rtl="1"/>
          <a:r>
            <a:rPr lang="en-GB" dirty="0" smtClean="0"/>
            <a:t>(</a:t>
          </a:r>
          <a:r>
            <a:rPr lang="en-GB" dirty="0" err="1" smtClean="0"/>
            <a:t>metal+O</a:t>
          </a:r>
          <a:r>
            <a:rPr lang="en-GB" dirty="0" smtClean="0"/>
            <a:t>) &amp; </a:t>
          </a:r>
          <a:endParaRPr lang="en-US" dirty="0"/>
        </a:p>
      </dgm:t>
    </dgm:pt>
    <dgm:pt modelId="{C26B0249-958A-4168-89CA-9DE8A1DD2676}" type="parTrans" cxnId="{DEFB80BD-20A5-4C63-906E-73C1DD73AE49}">
      <dgm:prSet/>
      <dgm:spPr/>
      <dgm:t>
        <a:bodyPr/>
        <a:lstStyle/>
        <a:p>
          <a:endParaRPr lang="en-US"/>
        </a:p>
      </dgm:t>
    </dgm:pt>
    <dgm:pt modelId="{B27CCB5C-8039-4417-BD9A-60A2932E62F2}" type="sibTrans" cxnId="{DEFB80BD-20A5-4C63-906E-73C1DD73AE49}">
      <dgm:prSet/>
      <dgm:spPr/>
      <dgm:t>
        <a:bodyPr/>
        <a:lstStyle/>
        <a:p>
          <a:endParaRPr lang="en-US"/>
        </a:p>
      </dgm:t>
    </dgm:pt>
    <dgm:pt modelId="{A081E175-D928-4DE4-8B47-77519B3FF1B5}">
      <dgm:prSet/>
      <dgm:spPr/>
      <dgm:t>
        <a:bodyPr/>
        <a:lstStyle/>
        <a:p>
          <a:pPr rtl="1"/>
          <a:r>
            <a:rPr lang="en-GB" dirty="0" smtClean="0"/>
            <a:t>multiple oxides (</a:t>
          </a:r>
          <a:r>
            <a:rPr lang="en-GB" dirty="0" err="1" smtClean="0"/>
            <a:t>metal+metal+O</a:t>
          </a:r>
          <a:endParaRPr lang="en-GB" dirty="0"/>
        </a:p>
      </dgm:t>
    </dgm:pt>
    <dgm:pt modelId="{D3FE7F4C-753A-4096-B0AA-24E9CE2DF4EB}" type="parTrans" cxnId="{E590F74F-5ED0-4C1F-B223-6537CFDE9909}">
      <dgm:prSet/>
      <dgm:spPr/>
      <dgm:t>
        <a:bodyPr/>
        <a:lstStyle/>
        <a:p>
          <a:endParaRPr lang="en-US"/>
        </a:p>
      </dgm:t>
    </dgm:pt>
    <dgm:pt modelId="{D7BC6CC2-8B71-4599-9460-7115D4850C50}" type="sibTrans" cxnId="{E590F74F-5ED0-4C1F-B223-6537CFDE9909}">
      <dgm:prSet/>
      <dgm:spPr/>
      <dgm:t>
        <a:bodyPr/>
        <a:lstStyle/>
        <a:p>
          <a:endParaRPr lang="en-US"/>
        </a:p>
      </dgm:t>
    </dgm:pt>
    <dgm:pt modelId="{9A09F45C-FC5B-455A-BCA8-33BB60848480}">
      <dgm:prSet/>
      <dgm:spPr/>
      <dgm:t>
        <a:bodyPr/>
        <a:lstStyle/>
        <a:p>
          <a:pPr rtl="1"/>
          <a:r>
            <a:rPr lang="en-GB" dirty="0" smtClean="0"/>
            <a:t>Ionic bonding</a:t>
          </a:r>
          <a:endParaRPr lang="en-US" dirty="0"/>
        </a:p>
      </dgm:t>
    </dgm:pt>
    <dgm:pt modelId="{1AAF4FF0-27F7-4498-9163-843C24F6D013}" type="parTrans" cxnId="{2B8CBECA-03B1-4EE8-9E8E-C9FB26340C58}">
      <dgm:prSet/>
      <dgm:spPr/>
      <dgm:t>
        <a:bodyPr/>
        <a:lstStyle/>
        <a:p>
          <a:endParaRPr lang="en-US"/>
        </a:p>
      </dgm:t>
    </dgm:pt>
    <dgm:pt modelId="{CE64FB8D-D1BE-4F2F-AB22-46FE3D8677F2}" type="sibTrans" cxnId="{2B8CBECA-03B1-4EE8-9E8E-C9FB26340C58}">
      <dgm:prSet/>
      <dgm:spPr/>
      <dgm:t>
        <a:bodyPr/>
        <a:lstStyle/>
        <a:p>
          <a:endParaRPr lang="en-US"/>
        </a:p>
      </dgm:t>
    </dgm:pt>
    <dgm:pt modelId="{545AB070-F6C3-4F0B-89E4-74EF14C46489}">
      <dgm:prSet/>
      <dgm:spPr/>
      <dgm:t>
        <a:bodyPr/>
        <a:lstStyle/>
        <a:p>
          <a:pPr rtl="1"/>
          <a:r>
            <a:rPr lang="en-GB" dirty="0" smtClean="0"/>
            <a:t>XO,X2O3,XO2, XY2O4</a:t>
          </a:r>
          <a:endParaRPr lang="en-US" dirty="0"/>
        </a:p>
      </dgm:t>
    </dgm:pt>
    <dgm:pt modelId="{C4627296-59AA-469D-992F-FC3C7A6EF594}" type="parTrans" cxnId="{2AC2D54D-C4DD-4BC5-81BD-2E1837EDEF8A}">
      <dgm:prSet/>
      <dgm:spPr/>
      <dgm:t>
        <a:bodyPr/>
        <a:lstStyle/>
        <a:p>
          <a:endParaRPr lang="en-US"/>
        </a:p>
      </dgm:t>
    </dgm:pt>
    <dgm:pt modelId="{1F96E6CE-546F-40FD-9554-EE76A74B0583}" type="sibTrans" cxnId="{2AC2D54D-C4DD-4BC5-81BD-2E1837EDEF8A}">
      <dgm:prSet/>
      <dgm:spPr/>
      <dgm:t>
        <a:bodyPr/>
        <a:lstStyle/>
        <a:p>
          <a:endParaRPr lang="en-US"/>
        </a:p>
      </dgm:t>
    </dgm:pt>
    <dgm:pt modelId="{5B7885E6-233A-4F1D-8C7E-732DFC235A3E}">
      <dgm:prSet/>
      <dgm:spPr/>
      <dgm:t>
        <a:bodyPr/>
        <a:lstStyle/>
        <a:p>
          <a:pPr rtl="1"/>
          <a:r>
            <a:rPr lang="en-GB" dirty="0" smtClean="0"/>
            <a:t>Spinel Group=XO+X2O3</a:t>
          </a:r>
          <a:endParaRPr lang="en-US" dirty="0"/>
        </a:p>
      </dgm:t>
    </dgm:pt>
    <dgm:pt modelId="{AB3D3920-58AB-4B62-BE00-E98602E9D309}" type="parTrans" cxnId="{AE9561CA-B745-4769-8832-F3D6102F0C8C}">
      <dgm:prSet/>
      <dgm:spPr/>
      <dgm:t>
        <a:bodyPr/>
        <a:lstStyle/>
        <a:p>
          <a:endParaRPr lang="en-US"/>
        </a:p>
      </dgm:t>
    </dgm:pt>
    <dgm:pt modelId="{13B1AFC1-7859-469F-BA2C-31DDD6A86B6B}" type="sibTrans" cxnId="{AE9561CA-B745-4769-8832-F3D6102F0C8C}">
      <dgm:prSet/>
      <dgm:spPr/>
      <dgm:t>
        <a:bodyPr/>
        <a:lstStyle/>
        <a:p>
          <a:endParaRPr lang="en-US"/>
        </a:p>
      </dgm:t>
    </dgm:pt>
    <dgm:pt modelId="{EC80CE58-2004-48D5-A02C-BE7B064351AA}" type="pres">
      <dgm:prSet presAssocID="{82263A98-056F-4D38-92E1-9667A567B54B}" presName="linear" presStyleCnt="0">
        <dgm:presLayoutVars>
          <dgm:animLvl val="lvl"/>
          <dgm:resizeHandles val="exact"/>
        </dgm:presLayoutVars>
      </dgm:prSet>
      <dgm:spPr/>
    </dgm:pt>
    <dgm:pt modelId="{8B4C5747-E461-4BC0-B8D3-3978D28CB33C}" type="pres">
      <dgm:prSet presAssocID="{E553AF40-CBE3-4891-A59B-DF764D8B6457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38C6D0D-269B-414B-B8EC-8FE1F529ED3C}" type="pres">
      <dgm:prSet presAssocID="{7BF56C52-A94E-4AAF-B754-62DAD456E69E}" presName="spacer" presStyleCnt="0"/>
      <dgm:spPr/>
    </dgm:pt>
    <dgm:pt modelId="{7CA0B5D5-C7CC-4ED5-9092-21440D40F5BC}" type="pres">
      <dgm:prSet presAssocID="{4B094BE0-DBCC-4020-A8DC-4653B4EB5F9D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E0217A1B-15D1-49B4-8080-94883489DA2B}" type="pres">
      <dgm:prSet presAssocID="{BB17524F-8946-4E65-8841-7FC4CCA3104F}" presName="spacer" presStyleCnt="0"/>
      <dgm:spPr/>
    </dgm:pt>
    <dgm:pt modelId="{8CFD7FFC-5443-4113-A5E3-6966AD15E37F}" type="pres">
      <dgm:prSet presAssocID="{89D5AFE8-F769-44EA-99AA-429AC4A6D193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6DCE5220-8050-4557-9D32-4824D9F46822}" type="pres">
      <dgm:prSet presAssocID="{B27CCB5C-8039-4417-BD9A-60A2932E62F2}" presName="spacer" presStyleCnt="0"/>
      <dgm:spPr/>
    </dgm:pt>
    <dgm:pt modelId="{AC94E727-5D54-48CC-8994-F331EA81AB8B}" type="pres">
      <dgm:prSet presAssocID="{A081E175-D928-4DE4-8B47-77519B3FF1B5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6AAD70D-1EB0-430A-B1FD-65CD7FB24524}" type="pres">
      <dgm:prSet presAssocID="{D7BC6CC2-8B71-4599-9460-7115D4850C50}" presName="spacer" presStyleCnt="0"/>
      <dgm:spPr/>
    </dgm:pt>
    <dgm:pt modelId="{26C554A8-CA2D-4E1D-95A0-9E0AB1338F1D}" type="pres">
      <dgm:prSet presAssocID="{9A09F45C-FC5B-455A-BCA8-33BB60848480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FFB958C4-E825-460F-99C8-026DBB5D4C94}" type="pres">
      <dgm:prSet presAssocID="{CE64FB8D-D1BE-4F2F-AB22-46FE3D8677F2}" presName="spacer" presStyleCnt="0"/>
      <dgm:spPr/>
    </dgm:pt>
    <dgm:pt modelId="{22754198-38AF-433D-86B6-40BFBA466B71}" type="pres">
      <dgm:prSet presAssocID="{545AB070-F6C3-4F0B-89E4-74EF14C46489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428757F5-10DC-4970-9400-4B599DE3F260}" type="pres">
      <dgm:prSet presAssocID="{1F96E6CE-546F-40FD-9554-EE76A74B0583}" presName="spacer" presStyleCnt="0"/>
      <dgm:spPr/>
    </dgm:pt>
    <dgm:pt modelId="{3C6EB141-070F-4E7F-BEA4-DC4C7BE21159}" type="pres">
      <dgm:prSet presAssocID="{5B7885E6-233A-4F1D-8C7E-732DFC235A3E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0DA6DD81-13FE-444A-9E05-82BBD3892F0D}" type="presOf" srcId="{E553AF40-CBE3-4891-A59B-DF764D8B6457}" destId="{8B4C5747-E461-4BC0-B8D3-3978D28CB33C}" srcOrd="0" destOrd="0" presId="urn:microsoft.com/office/officeart/2005/8/layout/vList2"/>
    <dgm:cxn modelId="{BF0D2554-722D-414A-8696-1C6B55571DB1}" srcId="{82263A98-056F-4D38-92E1-9667A567B54B}" destId="{E553AF40-CBE3-4891-A59B-DF764D8B6457}" srcOrd="0" destOrd="0" parTransId="{2982BB8E-5936-4FBD-8698-00497CBD43E1}" sibTransId="{7BF56C52-A94E-4AAF-B754-62DAD456E69E}"/>
    <dgm:cxn modelId="{5393C018-D176-46AC-B491-DA0E43C11399}" type="presOf" srcId="{82263A98-056F-4D38-92E1-9667A567B54B}" destId="{EC80CE58-2004-48D5-A02C-BE7B064351AA}" srcOrd="0" destOrd="0" presId="urn:microsoft.com/office/officeart/2005/8/layout/vList2"/>
    <dgm:cxn modelId="{C57D8507-DA3B-4143-B547-A1E217C23CC3}" type="presOf" srcId="{4B094BE0-DBCC-4020-A8DC-4653B4EB5F9D}" destId="{7CA0B5D5-C7CC-4ED5-9092-21440D40F5BC}" srcOrd="0" destOrd="0" presId="urn:microsoft.com/office/officeart/2005/8/layout/vList2"/>
    <dgm:cxn modelId="{2AC2D54D-C4DD-4BC5-81BD-2E1837EDEF8A}" srcId="{82263A98-056F-4D38-92E1-9667A567B54B}" destId="{545AB070-F6C3-4F0B-89E4-74EF14C46489}" srcOrd="5" destOrd="0" parTransId="{C4627296-59AA-469D-992F-FC3C7A6EF594}" sibTransId="{1F96E6CE-546F-40FD-9554-EE76A74B0583}"/>
    <dgm:cxn modelId="{2B8CBECA-03B1-4EE8-9E8E-C9FB26340C58}" srcId="{82263A98-056F-4D38-92E1-9667A567B54B}" destId="{9A09F45C-FC5B-455A-BCA8-33BB60848480}" srcOrd="4" destOrd="0" parTransId="{1AAF4FF0-27F7-4498-9163-843C24F6D013}" sibTransId="{CE64FB8D-D1BE-4F2F-AB22-46FE3D8677F2}"/>
    <dgm:cxn modelId="{A69FE5D5-6A39-4209-BFD8-4560ED4362D0}" srcId="{82263A98-056F-4D38-92E1-9667A567B54B}" destId="{4B094BE0-DBCC-4020-A8DC-4653B4EB5F9D}" srcOrd="1" destOrd="0" parTransId="{7B56167F-D27D-44C2-9020-ECD8D92603E6}" sibTransId="{BB17524F-8946-4E65-8841-7FC4CCA3104F}"/>
    <dgm:cxn modelId="{DEFB80BD-20A5-4C63-906E-73C1DD73AE49}" srcId="{82263A98-056F-4D38-92E1-9667A567B54B}" destId="{89D5AFE8-F769-44EA-99AA-429AC4A6D193}" srcOrd="2" destOrd="0" parTransId="{C26B0249-958A-4168-89CA-9DE8A1DD2676}" sibTransId="{B27CCB5C-8039-4417-BD9A-60A2932E62F2}"/>
    <dgm:cxn modelId="{00275CFA-3C6D-48BD-B5FD-9017D4C7646E}" type="presOf" srcId="{545AB070-F6C3-4F0B-89E4-74EF14C46489}" destId="{22754198-38AF-433D-86B6-40BFBA466B71}" srcOrd="0" destOrd="0" presId="urn:microsoft.com/office/officeart/2005/8/layout/vList2"/>
    <dgm:cxn modelId="{E590F74F-5ED0-4C1F-B223-6537CFDE9909}" srcId="{82263A98-056F-4D38-92E1-9667A567B54B}" destId="{A081E175-D928-4DE4-8B47-77519B3FF1B5}" srcOrd="3" destOrd="0" parTransId="{D3FE7F4C-753A-4096-B0AA-24E9CE2DF4EB}" sibTransId="{D7BC6CC2-8B71-4599-9460-7115D4850C50}"/>
    <dgm:cxn modelId="{BD028CA4-D048-4A85-A5DD-B6CA10ADE243}" type="presOf" srcId="{89D5AFE8-F769-44EA-99AA-429AC4A6D193}" destId="{8CFD7FFC-5443-4113-A5E3-6966AD15E37F}" srcOrd="0" destOrd="0" presId="urn:microsoft.com/office/officeart/2005/8/layout/vList2"/>
    <dgm:cxn modelId="{74C063F9-BD55-45D1-B2BB-E69D51EE9BD8}" type="presOf" srcId="{5B7885E6-233A-4F1D-8C7E-732DFC235A3E}" destId="{3C6EB141-070F-4E7F-BEA4-DC4C7BE21159}" srcOrd="0" destOrd="0" presId="urn:microsoft.com/office/officeart/2005/8/layout/vList2"/>
    <dgm:cxn modelId="{BCCD3919-3535-4B1B-A723-DF0C67D291E8}" type="presOf" srcId="{9A09F45C-FC5B-455A-BCA8-33BB60848480}" destId="{26C554A8-CA2D-4E1D-95A0-9E0AB1338F1D}" srcOrd="0" destOrd="0" presId="urn:microsoft.com/office/officeart/2005/8/layout/vList2"/>
    <dgm:cxn modelId="{AE9561CA-B745-4769-8832-F3D6102F0C8C}" srcId="{82263A98-056F-4D38-92E1-9667A567B54B}" destId="{5B7885E6-233A-4F1D-8C7E-732DFC235A3E}" srcOrd="6" destOrd="0" parTransId="{AB3D3920-58AB-4B62-BE00-E98602E9D309}" sibTransId="{13B1AFC1-7859-469F-BA2C-31DDD6A86B6B}"/>
    <dgm:cxn modelId="{54FF2B99-ADA8-45C1-AF65-119966A8C72C}" type="presOf" srcId="{A081E175-D928-4DE4-8B47-77519B3FF1B5}" destId="{AC94E727-5D54-48CC-8994-F331EA81AB8B}" srcOrd="0" destOrd="0" presId="urn:microsoft.com/office/officeart/2005/8/layout/vList2"/>
    <dgm:cxn modelId="{8A78E5B1-20E5-4DD8-B112-675A617135AB}" type="presParOf" srcId="{EC80CE58-2004-48D5-A02C-BE7B064351AA}" destId="{8B4C5747-E461-4BC0-B8D3-3978D28CB33C}" srcOrd="0" destOrd="0" presId="urn:microsoft.com/office/officeart/2005/8/layout/vList2"/>
    <dgm:cxn modelId="{F248BEA0-9C42-40F4-A008-8E50A3C86D37}" type="presParOf" srcId="{EC80CE58-2004-48D5-A02C-BE7B064351AA}" destId="{F38C6D0D-269B-414B-B8EC-8FE1F529ED3C}" srcOrd="1" destOrd="0" presId="urn:microsoft.com/office/officeart/2005/8/layout/vList2"/>
    <dgm:cxn modelId="{360ED153-7168-47FC-B3A2-09132C3CB503}" type="presParOf" srcId="{EC80CE58-2004-48D5-A02C-BE7B064351AA}" destId="{7CA0B5D5-C7CC-4ED5-9092-21440D40F5BC}" srcOrd="2" destOrd="0" presId="urn:microsoft.com/office/officeart/2005/8/layout/vList2"/>
    <dgm:cxn modelId="{1E1C1F40-CF81-4E4E-B5A6-DDAA20D4CD95}" type="presParOf" srcId="{EC80CE58-2004-48D5-A02C-BE7B064351AA}" destId="{E0217A1B-15D1-49B4-8080-94883489DA2B}" srcOrd="3" destOrd="0" presId="urn:microsoft.com/office/officeart/2005/8/layout/vList2"/>
    <dgm:cxn modelId="{736D4397-2007-4F17-8D03-D5BDB47837B4}" type="presParOf" srcId="{EC80CE58-2004-48D5-A02C-BE7B064351AA}" destId="{8CFD7FFC-5443-4113-A5E3-6966AD15E37F}" srcOrd="4" destOrd="0" presId="urn:microsoft.com/office/officeart/2005/8/layout/vList2"/>
    <dgm:cxn modelId="{03476F30-4385-4D7D-9074-9AE62AE1E74A}" type="presParOf" srcId="{EC80CE58-2004-48D5-A02C-BE7B064351AA}" destId="{6DCE5220-8050-4557-9D32-4824D9F46822}" srcOrd="5" destOrd="0" presId="urn:microsoft.com/office/officeart/2005/8/layout/vList2"/>
    <dgm:cxn modelId="{9EBAB1F0-1583-441F-B8C7-68142DA2073F}" type="presParOf" srcId="{EC80CE58-2004-48D5-A02C-BE7B064351AA}" destId="{AC94E727-5D54-48CC-8994-F331EA81AB8B}" srcOrd="6" destOrd="0" presId="urn:microsoft.com/office/officeart/2005/8/layout/vList2"/>
    <dgm:cxn modelId="{D0D7B3D9-C0A5-4EA4-B45F-5F5ECED37C61}" type="presParOf" srcId="{EC80CE58-2004-48D5-A02C-BE7B064351AA}" destId="{46AAD70D-1EB0-430A-B1FD-65CD7FB24524}" srcOrd="7" destOrd="0" presId="urn:microsoft.com/office/officeart/2005/8/layout/vList2"/>
    <dgm:cxn modelId="{35816E71-72D9-44D5-B7F6-ED54A359B95B}" type="presParOf" srcId="{EC80CE58-2004-48D5-A02C-BE7B064351AA}" destId="{26C554A8-CA2D-4E1D-95A0-9E0AB1338F1D}" srcOrd="8" destOrd="0" presId="urn:microsoft.com/office/officeart/2005/8/layout/vList2"/>
    <dgm:cxn modelId="{4DEF11DE-7DED-4967-8FAA-902B1A48A410}" type="presParOf" srcId="{EC80CE58-2004-48D5-A02C-BE7B064351AA}" destId="{FFB958C4-E825-460F-99C8-026DBB5D4C94}" srcOrd="9" destOrd="0" presId="urn:microsoft.com/office/officeart/2005/8/layout/vList2"/>
    <dgm:cxn modelId="{B0513E5F-B72E-4C65-8C39-38CEEE458759}" type="presParOf" srcId="{EC80CE58-2004-48D5-A02C-BE7B064351AA}" destId="{22754198-38AF-433D-86B6-40BFBA466B71}" srcOrd="10" destOrd="0" presId="urn:microsoft.com/office/officeart/2005/8/layout/vList2"/>
    <dgm:cxn modelId="{F7512411-E70D-4226-BA4F-A8A6D80112A2}" type="presParOf" srcId="{EC80CE58-2004-48D5-A02C-BE7B064351AA}" destId="{428757F5-10DC-4970-9400-4B599DE3F260}" srcOrd="11" destOrd="0" presId="urn:microsoft.com/office/officeart/2005/8/layout/vList2"/>
    <dgm:cxn modelId="{3397834C-6514-4872-A174-5EA42497CB64}" type="presParOf" srcId="{EC80CE58-2004-48D5-A02C-BE7B064351AA}" destId="{3C6EB141-070F-4E7F-BEA4-DC4C7BE2115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8DFC0F-D0FA-4634-93D9-56C5C4C4FB1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7D116CA-5511-44EB-8903-23FAE8A236CA}">
      <dgm:prSet/>
      <dgm:spPr/>
      <dgm:t>
        <a:bodyPr/>
        <a:lstStyle/>
        <a:p>
          <a:pPr rtl="1"/>
          <a:r>
            <a:rPr lang="en-US" dirty="0" smtClean="0"/>
            <a:t>Cubic, massive, red, streak brownish red, sub-metallic, </a:t>
          </a:r>
          <a:endParaRPr lang="en-US" dirty="0"/>
        </a:p>
      </dgm:t>
    </dgm:pt>
    <dgm:pt modelId="{8C4D8AF1-EB7C-43DA-820A-43288A98D79A}" type="parTrans" cxnId="{70789246-A72C-4BD6-B301-41513D8BD224}">
      <dgm:prSet/>
      <dgm:spPr/>
      <dgm:t>
        <a:bodyPr/>
        <a:lstStyle/>
        <a:p>
          <a:endParaRPr lang="en-US"/>
        </a:p>
      </dgm:t>
    </dgm:pt>
    <dgm:pt modelId="{C17DCF33-2793-4446-8DC2-C56C96CD657D}" type="sibTrans" cxnId="{70789246-A72C-4BD6-B301-41513D8BD224}">
      <dgm:prSet/>
      <dgm:spPr/>
      <dgm:t>
        <a:bodyPr/>
        <a:lstStyle/>
        <a:p>
          <a:endParaRPr lang="en-US"/>
        </a:p>
      </dgm:t>
    </dgm:pt>
    <dgm:pt modelId="{47449A14-EC13-4777-B728-59166FEEBB8D}">
      <dgm:prSet/>
      <dgm:spPr/>
      <dgm:t>
        <a:bodyPr/>
        <a:lstStyle/>
        <a:p>
          <a:pPr rtl="1"/>
          <a:r>
            <a:rPr lang="en-US" dirty="0" smtClean="0"/>
            <a:t>uneven, </a:t>
          </a:r>
          <a:endParaRPr lang="en-US" dirty="0"/>
        </a:p>
      </dgm:t>
    </dgm:pt>
    <dgm:pt modelId="{CCC456CE-4AC4-494D-BBC0-9D32FD10D012}" type="parTrans" cxnId="{3CEEE4CD-7438-4383-8098-11E7C1673AC5}">
      <dgm:prSet/>
      <dgm:spPr/>
      <dgm:t>
        <a:bodyPr/>
        <a:lstStyle/>
        <a:p>
          <a:endParaRPr lang="en-US"/>
        </a:p>
      </dgm:t>
    </dgm:pt>
    <dgm:pt modelId="{454FF549-61BA-483F-89E6-A3FC5C1AA3B2}" type="sibTrans" cxnId="{3CEEE4CD-7438-4383-8098-11E7C1673AC5}">
      <dgm:prSet/>
      <dgm:spPr/>
      <dgm:t>
        <a:bodyPr/>
        <a:lstStyle/>
        <a:p>
          <a:endParaRPr lang="en-US"/>
        </a:p>
      </dgm:t>
    </dgm:pt>
    <dgm:pt modelId="{F2FEE091-101A-4B49-A00C-88E606504A5F}">
      <dgm:prSet/>
      <dgm:spPr/>
      <dgm:t>
        <a:bodyPr/>
        <a:lstStyle/>
        <a:p>
          <a:pPr rtl="1"/>
          <a:r>
            <a:rPr lang="en-US" dirty="0" smtClean="0"/>
            <a:t>H.4,Sp.Gr.6</a:t>
          </a:r>
          <a:endParaRPr lang="en-US" dirty="0"/>
        </a:p>
      </dgm:t>
    </dgm:pt>
    <dgm:pt modelId="{34ABFB4C-56B1-4BB8-8D2F-98A57A504538}" type="parTrans" cxnId="{5208B54E-47F2-4869-B566-5317118889A9}">
      <dgm:prSet/>
      <dgm:spPr/>
      <dgm:t>
        <a:bodyPr/>
        <a:lstStyle/>
        <a:p>
          <a:endParaRPr lang="en-US"/>
        </a:p>
      </dgm:t>
    </dgm:pt>
    <dgm:pt modelId="{9C8307DE-7BEA-4B96-945F-054998BD1FA6}" type="sibTrans" cxnId="{5208B54E-47F2-4869-B566-5317118889A9}">
      <dgm:prSet/>
      <dgm:spPr/>
      <dgm:t>
        <a:bodyPr/>
        <a:lstStyle/>
        <a:p>
          <a:endParaRPr lang="en-US"/>
        </a:p>
      </dgm:t>
    </dgm:pt>
    <dgm:pt modelId="{1A486122-DC57-464B-8FAD-61A8B2BB2D4A}">
      <dgm:prSet/>
      <dgm:spPr/>
      <dgm:t>
        <a:bodyPr/>
        <a:lstStyle/>
        <a:p>
          <a:pPr rtl="1"/>
          <a:r>
            <a:rPr lang="en-US" dirty="0" smtClean="0"/>
            <a:t>Secondary (supergene) copper mineral due to surface oxidation</a:t>
          </a:r>
          <a:endParaRPr lang="en-US" dirty="0"/>
        </a:p>
      </dgm:t>
    </dgm:pt>
    <dgm:pt modelId="{3B444C2E-2328-49E9-9FF1-7627D87FE6F2}" type="parTrans" cxnId="{D5CBC1CD-9B70-4F40-85FF-40512E663BEB}">
      <dgm:prSet/>
      <dgm:spPr/>
      <dgm:t>
        <a:bodyPr/>
        <a:lstStyle/>
        <a:p>
          <a:endParaRPr lang="en-US"/>
        </a:p>
      </dgm:t>
    </dgm:pt>
    <dgm:pt modelId="{5D052801-2093-4B35-80D2-68A833E6F359}" type="sibTrans" cxnId="{D5CBC1CD-9B70-4F40-85FF-40512E663BEB}">
      <dgm:prSet/>
      <dgm:spPr/>
      <dgm:t>
        <a:bodyPr/>
        <a:lstStyle/>
        <a:p>
          <a:endParaRPr lang="en-US"/>
        </a:p>
      </dgm:t>
    </dgm:pt>
    <dgm:pt modelId="{1542A1B7-1DD5-4B93-ADFD-C2972E7E22DE}">
      <dgm:prSet/>
      <dgm:spPr/>
      <dgm:t>
        <a:bodyPr/>
        <a:lstStyle/>
        <a:p>
          <a:pPr rtl="1"/>
          <a:r>
            <a:rPr lang="en-US" dirty="0" smtClean="0"/>
            <a:t>Chile, Bolivia, Zaire</a:t>
          </a:r>
          <a:endParaRPr lang="en-US" dirty="0"/>
        </a:p>
      </dgm:t>
    </dgm:pt>
    <dgm:pt modelId="{434B77CA-B580-46C3-B5AC-7A8D857BC11F}" type="parTrans" cxnId="{180A098E-11AB-4A7A-88E1-8F02F0A0BC81}">
      <dgm:prSet/>
      <dgm:spPr/>
      <dgm:t>
        <a:bodyPr/>
        <a:lstStyle/>
        <a:p>
          <a:endParaRPr lang="en-US"/>
        </a:p>
      </dgm:t>
    </dgm:pt>
    <dgm:pt modelId="{F5E13919-E030-4848-AB7D-76A686AB6D72}" type="sibTrans" cxnId="{180A098E-11AB-4A7A-88E1-8F02F0A0BC81}">
      <dgm:prSet/>
      <dgm:spPr/>
      <dgm:t>
        <a:bodyPr/>
        <a:lstStyle/>
        <a:p>
          <a:endParaRPr lang="en-US"/>
        </a:p>
      </dgm:t>
    </dgm:pt>
    <dgm:pt modelId="{0F189AB4-1FA1-4B0F-80D9-E5A385EC499C}">
      <dgm:prSet/>
      <dgm:spPr/>
      <dgm:t>
        <a:bodyPr/>
        <a:lstStyle/>
        <a:p>
          <a:pPr rtl="1"/>
          <a:r>
            <a:rPr lang="en-US" dirty="0" smtClean="0"/>
            <a:t>Minor ore of Copper</a:t>
          </a:r>
          <a:endParaRPr lang="en-US" dirty="0"/>
        </a:p>
      </dgm:t>
    </dgm:pt>
    <dgm:pt modelId="{9AAEA943-81AD-4C9D-AB3B-D35FD0C50945}" type="parTrans" cxnId="{883F370B-5B61-41A7-BC45-D5711831FA9A}">
      <dgm:prSet/>
      <dgm:spPr/>
      <dgm:t>
        <a:bodyPr/>
        <a:lstStyle/>
        <a:p>
          <a:endParaRPr lang="en-US"/>
        </a:p>
      </dgm:t>
    </dgm:pt>
    <dgm:pt modelId="{A44AAF76-A8BF-47BA-9458-C2B7F2380621}" type="sibTrans" cxnId="{883F370B-5B61-41A7-BC45-D5711831FA9A}">
      <dgm:prSet/>
      <dgm:spPr/>
      <dgm:t>
        <a:bodyPr/>
        <a:lstStyle/>
        <a:p>
          <a:endParaRPr lang="en-US"/>
        </a:p>
      </dgm:t>
    </dgm:pt>
    <dgm:pt modelId="{1A02D893-7ADC-4D86-A73E-CB29ECEFE79E}" type="pres">
      <dgm:prSet presAssocID="{DC8DFC0F-D0FA-4634-93D9-56C5C4C4FB1A}" presName="diagram" presStyleCnt="0">
        <dgm:presLayoutVars>
          <dgm:dir/>
          <dgm:resizeHandles val="exact"/>
        </dgm:presLayoutVars>
      </dgm:prSet>
      <dgm:spPr/>
    </dgm:pt>
    <dgm:pt modelId="{14FF5DED-8B69-4A60-9FF2-33D30432C6CF}" type="pres">
      <dgm:prSet presAssocID="{87D116CA-5511-44EB-8903-23FAE8A236CA}" presName="node" presStyleLbl="node1" presStyleIdx="0" presStyleCnt="6">
        <dgm:presLayoutVars>
          <dgm:bulletEnabled val="1"/>
        </dgm:presLayoutVars>
      </dgm:prSet>
      <dgm:spPr/>
    </dgm:pt>
    <dgm:pt modelId="{D188C749-BDAA-481F-B84B-EA14B56FF861}" type="pres">
      <dgm:prSet presAssocID="{C17DCF33-2793-4446-8DC2-C56C96CD657D}" presName="sibTrans" presStyleCnt="0"/>
      <dgm:spPr/>
    </dgm:pt>
    <dgm:pt modelId="{02299589-EA37-4C7C-B6E4-950E01DACC6A}" type="pres">
      <dgm:prSet presAssocID="{47449A14-EC13-4777-B728-59166FEEBB8D}" presName="node" presStyleLbl="node1" presStyleIdx="1" presStyleCnt="6">
        <dgm:presLayoutVars>
          <dgm:bulletEnabled val="1"/>
        </dgm:presLayoutVars>
      </dgm:prSet>
      <dgm:spPr/>
    </dgm:pt>
    <dgm:pt modelId="{EBB400B1-BA39-45CF-8BB1-7020F3B971A8}" type="pres">
      <dgm:prSet presAssocID="{454FF549-61BA-483F-89E6-A3FC5C1AA3B2}" presName="sibTrans" presStyleCnt="0"/>
      <dgm:spPr/>
    </dgm:pt>
    <dgm:pt modelId="{A7BBB55C-AB8C-4378-AD86-FB47AF907769}" type="pres">
      <dgm:prSet presAssocID="{F2FEE091-101A-4B49-A00C-88E606504A5F}" presName="node" presStyleLbl="node1" presStyleIdx="2" presStyleCnt="6">
        <dgm:presLayoutVars>
          <dgm:bulletEnabled val="1"/>
        </dgm:presLayoutVars>
      </dgm:prSet>
      <dgm:spPr/>
    </dgm:pt>
    <dgm:pt modelId="{F4708555-E06B-4149-B8E7-8449FEEBC8E2}" type="pres">
      <dgm:prSet presAssocID="{9C8307DE-7BEA-4B96-945F-054998BD1FA6}" presName="sibTrans" presStyleCnt="0"/>
      <dgm:spPr/>
    </dgm:pt>
    <dgm:pt modelId="{B9948527-08EB-49F1-9F64-1F836C20EC6C}" type="pres">
      <dgm:prSet presAssocID="{1A486122-DC57-464B-8FAD-61A8B2BB2D4A}" presName="node" presStyleLbl="node1" presStyleIdx="3" presStyleCnt="6">
        <dgm:presLayoutVars>
          <dgm:bulletEnabled val="1"/>
        </dgm:presLayoutVars>
      </dgm:prSet>
      <dgm:spPr/>
    </dgm:pt>
    <dgm:pt modelId="{1B8AD804-9B5D-4699-AA4E-C056E4C623D4}" type="pres">
      <dgm:prSet presAssocID="{5D052801-2093-4B35-80D2-68A833E6F359}" presName="sibTrans" presStyleCnt="0"/>
      <dgm:spPr/>
    </dgm:pt>
    <dgm:pt modelId="{8AD881DE-40BA-405F-9EA2-952C66F78843}" type="pres">
      <dgm:prSet presAssocID="{1542A1B7-1DD5-4B93-ADFD-C2972E7E22DE}" presName="node" presStyleLbl="node1" presStyleIdx="4" presStyleCnt="6">
        <dgm:presLayoutVars>
          <dgm:bulletEnabled val="1"/>
        </dgm:presLayoutVars>
      </dgm:prSet>
      <dgm:spPr/>
    </dgm:pt>
    <dgm:pt modelId="{379ED20E-C1A8-46E5-A61E-4EEA20ECBEC4}" type="pres">
      <dgm:prSet presAssocID="{F5E13919-E030-4848-AB7D-76A686AB6D72}" presName="sibTrans" presStyleCnt="0"/>
      <dgm:spPr/>
    </dgm:pt>
    <dgm:pt modelId="{5E39F5A2-0D38-4C8A-8376-F98DED4A914B}" type="pres">
      <dgm:prSet presAssocID="{0F189AB4-1FA1-4B0F-80D9-E5A385EC499C}" presName="node" presStyleLbl="node1" presStyleIdx="5" presStyleCnt="6">
        <dgm:presLayoutVars>
          <dgm:bulletEnabled val="1"/>
        </dgm:presLayoutVars>
      </dgm:prSet>
      <dgm:spPr/>
    </dgm:pt>
  </dgm:ptLst>
  <dgm:cxnLst>
    <dgm:cxn modelId="{3CEEE4CD-7438-4383-8098-11E7C1673AC5}" srcId="{DC8DFC0F-D0FA-4634-93D9-56C5C4C4FB1A}" destId="{47449A14-EC13-4777-B728-59166FEEBB8D}" srcOrd="1" destOrd="0" parTransId="{CCC456CE-4AC4-494D-BBC0-9D32FD10D012}" sibTransId="{454FF549-61BA-483F-89E6-A3FC5C1AA3B2}"/>
    <dgm:cxn modelId="{5208B54E-47F2-4869-B566-5317118889A9}" srcId="{DC8DFC0F-D0FA-4634-93D9-56C5C4C4FB1A}" destId="{F2FEE091-101A-4B49-A00C-88E606504A5F}" srcOrd="2" destOrd="0" parTransId="{34ABFB4C-56B1-4BB8-8D2F-98A57A504538}" sibTransId="{9C8307DE-7BEA-4B96-945F-054998BD1FA6}"/>
    <dgm:cxn modelId="{180A098E-11AB-4A7A-88E1-8F02F0A0BC81}" srcId="{DC8DFC0F-D0FA-4634-93D9-56C5C4C4FB1A}" destId="{1542A1B7-1DD5-4B93-ADFD-C2972E7E22DE}" srcOrd="4" destOrd="0" parTransId="{434B77CA-B580-46C3-B5AC-7A8D857BC11F}" sibTransId="{F5E13919-E030-4848-AB7D-76A686AB6D72}"/>
    <dgm:cxn modelId="{70789246-A72C-4BD6-B301-41513D8BD224}" srcId="{DC8DFC0F-D0FA-4634-93D9-56C5C4C4FB1A}" destId="{87D116CA-5511-44EB-8903-23FAE8A236CA}" srcOrd="0" destOrd="0" parTransId="{8C4D8AF1-EB7C-43DA-820A-43288A98D79A}" sibTransId="{C17DCF33-2793-4446-8DC2-C56C96CD657D}"/>
    <dgm:cxn modelId="{D5CBC1CD-9B70-4F40-85FF-40512E663BEB}" srcId="{DC8DFC0F-D0FA-4634-93D9-56C5C4C4FB1A}" destId="{1A486122-DC57-464B-8FAD-61A8B2BB2D4A}" srcOrd="3" destOrd="0" parTransId="{3B444C2E-2328-49E9-9FF1-7627D87FE6F2}" sibTransId="{5D052801-2093-4B35-80D2-68A833E6F359}"/>
    <dgm:cxn modelId="{CEC6CCB0-150E-45BD-8A98-646F451692A5}" type="presOf" srcId="{F2FEE091-101A-4B49-A00C-88E606504A5F}" destId="{A7BBB55C-AB8C-4378-AD86-FB47AF907769}" srcOrd="0" destOrd="0" presId="urn:microsoft.com/office/officeart/2005/8/layout/default"/>
    <dgm:cxn modelId="{0AA581C5-B069-49BD-92EE-9390071D6F21}" type="presOf" srcId="{87D116CA-5511-44EB-8903-23FAE8A236CA}" destId="{14FF5DED-8B69-4A60-9FF2-33D30432C6CF}" srcOrd="0" destOrd="0" presId="urn:microsoft.com/office/officeart/2005/8/layout/default"/>
    <dgm:cxn modelId="{FD29DE29-46BE-49FF-A806-442EC4A1EACA}" type="presOf" srcId="{1542A1B7-1DD5-4B93-ADFD-C2972E7E22DE}" destId="{8AD881DE-40BA-405F-9EA2-952C66F78843}" srcOrd="0" destOrd="0" presId="urn:microsoft.com/office/officeart/2005/8/layout/default"/>
    <dgm:cxn modelId="{1B0D62A8-9676-4244-90C3-CC89296A24BD}" type="presOf" srcId="{DC8DFC0F-D0FA-4634-93D9-56C5C4C4FB1A}" destId="{1A02D893-7ADC-4D86-A73E-CB29ECEFE79E}" srcOrd="0" destOrd="0" presId="urn:microsoft.com/office/officeart/2005/8/layout/default"/>
    <dgm:cxn modelId="{261A8093-46A3-4B99-8794-8609FED104BF}" type="presOf" srcId="{0F189AB4-1FA1-4B0F-80D9-E5A385EC499C}" destId="{5E39F5A2-0D38-4C8A-8376-F98DED4A914B}" srcOrd="0" destOrd="0" presId="urn:microsoft.com/office/officeart/2005/8/layout/default"/>
    <dgm:cxn modelId="{EF976F57-1458-4861-BAB6-083059BCEEEE}" type="presOf" srcId="{1A486122-DC57-464B-8FAD-61A8B2BB2D4A}" destId="{B9948527-08EB-49F1-9F64-1F836C20EC6C}" srcOrd="0" destOrd="0" presId="urn:microsoft.com/office/officeart/2005/8/layout/default"/>
    <dgm:cxn modelId="{883F370B-5B61-41A7-BC45-D5711831FA9A}" srcId="{DC8DFC0F-D0FA-4634-93D9-56C5C4C4FB1A}" destId="{0F189AB4-1FA1-4B0F-80D9-E5A385EC499C}" srcOrd="5" destOrd="0" parTransId="{9AAEA943-81AD-4C9D-AB3B-D35FD0C50945}" sibTransId="{A44AAF76-A8BF-47BA-9458-C2B7F2380621}"/>
    <dgm:cxn modelId="{AEF204F1-C46D-4007-AD43-F97D03329D7E}" type="presOf" srcId="{47449A14-EC13-4777-B728-59166FEEBB8D}" destId="{02299589-EA37-4C7C-B6E4-950E01DACC6A}" srcOrd="0" destOrd="0" presId="urn:microsoft.com/office/officeart/2005/8/layout/default"/>
    <dgm:cxn modelId="{ACEF891E-6E20-44E9-B350-7261FAC8EA5C}" type="presParOf" srcId="{1A02D893-7ADC-4D86-A73E-CB29ECEFE79E}" destId="{14FF5DED-8B69-4A60-9FF2-33D30432C6CF}" srcOrd="0" destOrd="0" presId="urn:microsoft.com/office/officeart/2005/8/layout/default"/>
    <dgm:cxn modelId="{FCB223B1-F4B4-463F-9AEE-B567B464EB41}" type="presParOf" srcId="{1A02D893-7ADC-4D86-A73E-CB29ECEFE79E}" destId="{D188C749-BDAA-481F-B84B-EA14B56FF861}" srcOrd="1" destOrd="0" presId="urn:microsoft.com/office/officeart/2005/8/layout/default"/>
    <dgm:cxn modelId="{F829A12E-24AB-4F02-8107-A3C98D6BB03B}" type="presParOf" srcId="{1A02D893-7ADC-4D86-A73E-CB29ECEFE79E}" destId="{02299589-EA37-4C7C-B6E4-950E01DACC6A}" srcOrd="2" destOrd="0" presId="urn:microsoft.com/office/officeart/2005/8/layout/default"/>
    <dgm:cxn modelId="{0F86000F-DDBD-445B-8DBA-DE7E3238234F}" type="presParOf" srcId="{1A02D893-7ADC-4D86-A73E-CB29ECEFE79E}" destId="{EBB400B1-BA39-45CF-8BB1-7020F3B971A8}" srcOrd="3" destOrd="0" presId="urn:microsoft.com/office/officeart/2005/8/layout/default"/>
    <dgm:cxn modelId="{6E730DFE-243E-484F-B2D9-4389B8DF85C4}" type="presParOf" srcId="{1A02D893-7ADC-4D86-A73E-CB29ECEFE79E}" destId="{A7BBB55C-AB8C-4378-AD86-FB47AF907769}" srcOrd="4" destOrd="0" presId="urn:microsoft.com/office/officeart/2005/8/layout/default"/>
    <dgm:cxn modelId="{3FCC346A-BEF4-4E43-8390-F9335AD3747E}" type="presParOf" srcId="{1A02D893-7ADC-4D86-A73E-CB29ECEFE79E}" destId="{F4708555-E06B-4149-B8E7-8449FEEBC8E2}" srcOrd="5" destOrd="0" presId="urn:microsoft.com/office/officeart/2005/8/layout/default"/>
    <dgm:cxn modelId="{329B18E2-E95E-44D0-AB29-CB959AA987BF}" type="presParOf" srcId="{1A02D893-7ADC-4D86-A73E-CB29ECEFE79E}" destId="{B9948527-08EB-49F1-9F64-1F836C20EC6C}" srcOrd="6" destOrd="0" presId="urn:microsoft.com/office/officeart/2005/8/layout/default"/>
    <dgm:cxn modelId="{F9289CE4-B133-4D15-A0DE-66FD2F4F1629}" type="presParOf" srcId="{1A02D893-7ADC-4D86-A73E-CB29ECEFE79E}" destId="{1B8AD804-9B5D-4699-AA4E-C056E4C623D4}" srcOrd="7" destOrd="0" presId="urn:microsoft.com/office/officeart/2005/8/layout/default"/>
    <dgm:cxn modelId="{06327981-D41C-4346-9870-F08420CB4C44}" type="presParOf" srcId="{1A02D893-7ADC-4D86-A73E-CB29ECEFE79E}" destId="{8AD881DE-40BA-405F-9EA2-952C66F78843}" srcOrd="8" destOrd="0" presId="urn:microsoft.com/office/officeart/2005/8/layout/default"/>
    <dgm:cxn modelId="{0C2D03DF-518A-4520-8F67-42892B1C8809}" type="presParOf" srcId="{1A02D893-7ADC-4D86-A73E-CB29ECEFE79E}" destId="{379ED20E-C1A8-46E5-A61E-4EEA20ECBEC4}" srcOrd="9" destOrd="0" presId="urn:microsoft.com/office/officeart/2005/8/layout/default"/>
    <dgm:cxn modelId="{AFE94429-253D-47E4-9197-BAC0229E6CAC}" type="presParOf" srcId="{1A02D893-7ADC-4D86-A73E-CB29ECEFE79E}" destId="{5E39F5A2-0D38-4C8A-8376-F98DED4A914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7B35CD-A00E-45E0-B85D-00788294CF1A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8390A5D-7B40-4152-AD3F-AB19E10085C6}">
      <dgm:prSet custT="1"/>
      <dgm:spPr/>
      <dgm:t>
        <a:bodyPr/>
        <a:lstStyle/>
        <a:p>
          <a:pPr rtl="1"/>
          <a:r>
            <a:rPr lang="en-US" sz="1800" dirty="0" err="1" smtClean="0"/>
            <a:t>Trigonal</a:t>
          </a:r>
          <a:r>
            <a:rPr lang="en-US" sz="1800" dirty="0" smtClean="0"/>
            <a:t>, barrel-shaped, red=Ruby (traces of Cr), blue=Sapphire (Traces of Fe or Ti), </a:t>
          </a:r>
          <a:endParaRPr lang="en-US" sz="1800" dirty="0"/>
        </a:p>
      </dgm:t>
    </dgm:pt>
    <dgm:pt modelId="{C3D2E530-45EA-4D89-B470-5F7F189315E4}" type="parTrans" cxnId="{26D2B2A3-3C98-4555-BB11-A41FBBC415F3}">
      <dgm:prSet/>
      <dgm:spPr/>
      <dgm:t>
        <a:bodyPr/>
        <a:lstStyle/>
        <a:p>
          <a:endParaRPr lang="en-US" sz="2800"/>
        </a:p>
      </dgm:t>
    </dgm:pt>
    <dgm:pt modelId="{32EFE134-8D20-4B58-98D1-7E3E7022F210}" type="sibTrans" cxnId="{26D2B2A3-3C98-4555-BB11-A41FBBC415F3}">
      <dgm:prSet/>
      <dgm:spPr/>
      <dgm:t>
        <a:bodyPr/>
        <a:lstStyle/>
        <a:p>
          <a:endParaRPr lang="en-US" sz="2800"/>
        </a:p>
      </dgm:t>
    </dgm:pt>
    <dgm:pt modelId="{9C0FDD00-3F34-4038-BB14-2B9373F1E4DB}">
      <dgm:prSet custT="1"/>
      <dgm:spPr/>
      <dgm:t>
        <a:bodyPr/>
        <a:lstStyle/>
        <a:p>
          <a:pPr rtl="1"/>
          <a:r>
            <a:rPr lang="en-US" sz="1800" dirty="0" smtClean="0"/>
            <a:t>adamantine to vitreous, transparent to translucent, basal parting, uneven, </a:t>
          </a:r>
          <a:endParaRPr lang="en-US" sz="1800" dirty="0"/>
        </a:p>
      </dgm:t>
    </dgm:pt>
    <dgm:pt modelId="{54A22F9B-6AB8-4B7A-B807-AB9F5FDD649F}" type="parTrans" cxnId="{65E647F4-86CD-46BD-BF4B-CA12BBDCFD86}">
      <dgm:prSet/>
      <dgm:spPr/>
      <dgm:t>
        <a:bodyPr/>
        <a:lstStyle/>
        <a:p>
          <a:endParaRPr lang="en-US" sz="2800"/>
        </a:p>
      </dgm:t>
    </dgm:pt>
    <dgm:pt modelId="{63BE960C-7EE4-46D5-B1C1-DB86CB79D472}" type="sibTrans" cxnId="{65E647F4-86CD-46BD-BF4B-CA12BBDCFD86}">
      <dgm:prSet/>
      <dgm:spPr/>
      <dgm:t>
        <a:bodyPr/>
        <a:lstStyle/>
        <a:p>
          <a:endParaRPr lang="en-US" sz="2800"/>
        </a:p>
      </dgm:t>
    </dgm:pt>
    <dgm:pt modelId="{EDBF359E-20A6-451D-B9EF-9086F70744CB}">
      <dgm:prSet custT="1"/>
      <dgm:spPr/>
      <dgm:t>
        <a:bodyPr/>
        <a:lstStyle/>
        <a:p>
          <a:pPr rtl="1"/>
          <a:r>
            <a:rPr lang="en-US" sz="1800" dirty="0" smtClean="0"/>
            <a:t>H. 9, </a:t>
          </a:r>
          <a:r>
            <a:rPr lang="en-US" sz="1800" dirty="0" err="1" smtClean="0"/>
            <a:t>Sp.Gr</a:t>
          </a:r>
          <a:r>
            <a:rPr lang="en-US" sz="1800" dirty="0" smtClean="0"/>
            <a:t>. 4</a:t>
          </a:r>
          <a:endParaRPr lang="en-US" sz="1800" dirty="0"/>
        </a:p>
      </dgm:t>
    </dgm:pt>
    <dgm:pt modelId="{C55B1AA6-E7BE-4CAF-B950-70D992D0A17E}" type="parTrans" cxnId="{45EF5057-D10D-46B7-9C90-3E0C201B5501}">
      <dgm:prSet/>
      <dgm:spPr/>
      <dgm:t>
        <a:bodyPr/>
        <a:lstStyle/>
        <a:p>
          <a:endParaRPr lang="en-US" sz="2800"/>
        </a:p>
      </dgm:t>
    </dgm:pt>
    <dgm:pt modelId="{6AD2AA1D-1297-4B4D-B092-2CEC60EACA6A}" type="sibTrans" cxnId="{45EF5057-D10D-46B7-9C90-3E0C201B5501}">
      <dgm:prSet/>
      <dgm:spPr/>
      <dgm:t>
        <a:bodyPr/>
        <a:lstStyle/>
        <a:p>
          <a:endParaRPr lang="en-US" sz="2800"/>
        </a:p>
      </dgm:t>
    </dgm:pt>
    <dgm:pt modelId="{F95D9DAA-D1E8-4819-9EBE-797A0E8FF4A5}">
      <dgm:prSet custT="1"/>
      <dgm:spPr/>
      <dgm:t>
        <a:bodyPr/>
        <a:lstStyle/>
        <a:p>
          <a:pPr rtl="1"/>
          <a:r>
            <a:rPr lang="en-US" sz="1800" dirty="0" smtClean="0"/>
            <a:t>In placers &amp; in metamorphic rocks</a:t>
          </a:r>
          <a:endParaRPr lang="en-US" sz="1800" dirty="0"/>
        </a:p>
      </dgm:t>
    </dgm:pt>
    <dgm:pt modelId="{BB275BCD-630D-4A90-9800-2AF6DC360A4B}" type="parTrans" cxnId="{A49BA928-E5AD-4BAB-AD77-30E48E4CB94C}">
      <dgm:prSet/>
      <dgm:spPr/>
      <dgm:t>
        <a:bodyPr/>
        <a:lstStyle/>
        <a:p>
          <a:endParaRPr lang="en-US" sz="2800"/>
        </a:p>
      </dgm:t>
    </dgm:pt>
    <dgm:pt modelId="{DF762CE9-BC93-4D69-9D54-53C86DE793FF}" type="sibTrans" cxnId="{A49BA928-E5AD-4BAB-AD77-30E48E4CB94C}">
      <dgm:prSet/>
      <dgm:spPr/>
      <dgm:t>
        <a:bodyPr/>
        <a:lstStyle/>
        <a:p>
          <a:endParaRPr lang="en-US" sz="2800"/>
        </a:p>
      </dgm:t>
    </dgm:pt>
    <dgm:pt modelId="{5DC461BD-2F01-4AFE-979F-C664B56EA12B}">
      <dgm:prSet/>
      <dgm:spPr/>
    </dgm:pt>
    <dgm:pt modelId="{98BBAD85-E2D6-4AEE-BD9E-96F3628D2035}" type="parTrans" cxnId="{3FCD9984-18EC-4A32-82BF-F439951479AA}">
      <dgm:prSet/>
      <dgm:spPr/>
      <dgm:t>
        <a:bodyPr/>
        <a:lstStyle/>
        <a:p>
          <a:endParaRPr lang="en-US" sz="2800"/>
        </a:p>
      </dgm:t>
    </dgm:pt>
    <dgm:pt modelId="{F6FBCF35-E540-4011-9C3C-CCCEE4F5C098}" type="sibTrans" cxnId="{3FCD9984-18EC-4A32-82BF-F439951479AA}">
      <dgm:prSet/>
      <dgm:spPr/>
      <dgm:t>
        <a:bodyPr/>
        <a:lstStyle/>
        <a:p>
          <a:endParaRPr lang="en-US" sz="2800"/>
        </a:p>
      </dgm:t>
    </dgm:pt>
    <dgm:pt modelId="{82185897-C814-4CED-9181-088DA864587D}">
      <dgm:prSet/>
      <dgm:spPr/>
      <dgm:t>
        <a:bodyPr/>
        <a:lstStyle/>
        <a:p>
          <a:pPr rtl="1"/>
          <a:endParaRPr lang="en-US" sz="2800" dirty="0"/>
        </a:p>
      </dgm:t>
    </dgm:pt>
    <dgm:pt modelId="{39B64DE5-5248-470F-98F1-7CE11D651824}" type="parTrans" cxnId="{8D9D3B3B-237E-4109-B071-EC0B0245247D}">
      <dgm:prSet/>
      <dgm:spPr/>
      <dgm:t>
        <a:bodyPr/>
        <a:lstStyle/>
        <a:p>
          <a:endParaRPr lang="en-US" sz="2800"/>
        </a:p>
      </dgm:t>
    </dgm:pt>
    <dgm:pt modelId="{787FF362-2F05-4479-8BAB-492AFFFF2936}" type="sibTrans" cxnId="{8D9D3B3B-237E-4109-B071-EC0B0245247D}">
      <dgm:prSet/>
      <dgm:spPr/>
      <dgm:t>
        <a:bodyPr/>
        <a:lstStyle/>
        <a:p>
          <a:endParaRPr lang="en-US" sz="2800"/>
        </a:p>
      </dgm:t>
    </dgm:pt>
    <dgm:pt modelId="{6E04CADA-9D55-458D-8CE2-C59C894B37D5}">
      <dgm:prSet/>
      <dgm:spPr/>
    </dgm:pt>
    <dgm:pt modelId="{CF13391E-BF7B-4753-96F1-AFCB7B2343A0}" type="parTrans" cxnId="{CD7B1540-0FF0-4A4B-9F1C-DD008075C746}">
      <dgm:prSet/>
      <dgm:spPr/>
      <dgm:t>
        <a:bodyPr/>
        <a:lstStyle/>
        <a:p>
          <a:endParaRPr lang="en-US" sz="2800"/>
        </a:p>
      </dgm:t>
    </dgm:pt>
    <dgm:pt modelId="{CD3C7B81-DA7B-4475-BEC1-DA6CCF454785}" type="sibTrans" cxnId="{CD7B1540-0FF0-4A4B-9F1C-DD008075C746}">
      <dgm:prSet/>
      <dgm:spPr/>
      <dgm:t>
        <a:bodyPr/>
        <a:lstStyle/>
        <a:p>
          <a:endParaRPr lang="en-US" sz="2800"/>
        </a:p>
      </dgm:t>
    </dgm:pt>
    <dgm:pt modelId="{BC317A60-6175-4050-8D91-00D3CBF4DBE8}" type="pres">
      <dgm:prSet presAssocID="{F37B35CD-A00E-45E0-B85D-00788294CF1A}" presName="matrix" presStyleCnt="0">
        <dgm:presLayoutVars>
          <dgm:chMax val="1"/>
          <dgm:dir/>
          <dgm:resizeHandles val="exact"/>
        </dgm:presLayoutVars>
      </dgm:prSet>
      <dgm:spPr/>
    </dgm:pt>
    <dgm:pt modelId="{34E4777D-CF13-403E-861A-B41654583F0B}" type="pres">
      <dgm:prSet presAssocID="{F37B35CD-A00E-45E0-B85D-00788294CF1A}" presName="diamond" presStyleLbl="bgShp" presStyleIdx="0" presStyleCnt="1"/>
      <dgm:spPr/>
    </dgm:pt>
    <dgm:pt modelId="{627545D7-E774-45F8-B943-282340597D4D}" type="pres">
      <dgm:prSet presAssocID="{F37B35CD-A00E-45E0-B85D-00788294CF1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E28024B-7795-4618-9E2E-3ADFFA010DD1}" type="pres">
      <dgm:prSet presAssocID="{F37B35CD-A00E-45E0-B85D-00788294CF1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8EE9B2A-FB20-4730-B858-F871773376AB}" type="pres">
      <dgm:prSet presAssocID="{F37B35CD-A00E-45E0-B85D-00788294CF1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2EA3859-0890-4327-B55A-EFFE479AD8B6}" type="pres">
      <dgm:prSet presAssocID="{F37B35CD-A00E-45E0-B85D-00788294CF1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F8BB1897-DB70-4BC6-B394-248BCB20A09B}" type="presOf" srcId="{F37B35CD-A00E-45E0-B85D-00788294CF1A}" destId="{BC317A60-6175-4050-8D91-00D3CBF4DBE8}" srcOrd="0" destOrd="0" presId="urn:microsoft.com/office/officeart/2005/8/layout/matrix3"/>
    <dgm:cxn modelId="{26D2B2A3-3C98-4555-BB11-A41FBBC415F3}" srcId="{F37B35CD-A00E-45E0-B85D-00788294CF1A}" destId="{08390A5D-7B40-4152-AD3F-AB19E10085C6}" srcOrd="0" destOrd="0" parTransId="{C3D2E530-45EA-4D89-B470-5F7F189315E4}" sibTransId="{32EFE134-8D20-4B58-98D1-7E3E7022F210}"/>
    <dgm:cxn modelId="{32C58378-693B-41A9-BB65-692EF88D8A34}" type="presOf" srcId="{08390A5D-7B40-4152-AD3F-AB19E10085C6}" destId="{627545D7-E774-45F8-B943-282340597D4D}" srcOrd="0" destOrd="0" presId="urn:microsoft.com/office/officeart/2005/8/layout/matrix3"/>
    <dgm:cxn modelId="{8D9D3B3B-237E-4109-B071-EC0B0245247D}" srcId="{F37B35CD-A00E-45E0-B85D-00788294CF1A}" destId="{82185897-C814-4CED-9181-088DA864587D}" srcOrd="5" destOrd="0" parTransId="{39B64DE5-5248-470F-98F1-7CE11D651824}" sibTransId="{787FF362-2F05-4479-8BAB-492AFFFF2936}"/>
    <dgm:cxn modelId="{CD7B1540-0FF0-4A4B-9F1C-DD008075C746}" srcId="{F37B35CD-A00E-45E0-B85D-00788294CF1A}" destId="{6E04CADA-9D55-458D-8CE2-C59C894B37D5}" srcOrd="6" destOrd="0" parTransId="{CF13391E-BF7B-4753-96F1-AFCB7B2343A0}" sibTransId="{CD3C7B81-DA7B-4475-BEC1-DA6CCF454785}"/>
    <dgm:cxn modelId="{65E647F4-86CD-46BD-BF4B-CA12BBDCFD86}" srcId="{F37B35CD-A00E-45E0-B85D-00788294CF1A}" destId="{9C0FDD00-3F34-4038-BB14-2B9373F1E4DB}" srcOrd="1" destOrd="0" parTransId="{54A22F9B-6AB8-4B7A-B807-AB9F5FDD649F}" sibTransId="{63BE960C-7EE4-46D5-B1C1-DB86CB79D472}"/>
    <dgm:cxn modelId="{0BDE69A1-394A-4B7E-BAFF-6E3B47606B06}" type="presOf" srcId="{EDBF359E-20A6-451D-B9EF-9086F70744CB}" destId="{68EE9B2A-FB20-4730-B858-F871773376AB}" srcOrd="0" destOrd="0" presId="urn:microsoft.com/office/officeart/2005/8/layout/matrix3"/>
    <dgm:cxn modelId="{45EF5057-D10D-46B7-9C90-3E0C201B5501}" srcId="{F37B35CD-A00E-45E0-B85D-00788294CF1A}" destId="{EDBF359E-20A6-451D-B9EF-9086F70744CB}" srcOrd="2" destOrd="0" parTransId="{C55B1AA6-E7BE-4CAF-B950-70D992D0A17E}" sibTransId="{6AD2AA1D-1297-4B4D-B092-2CEC60EACA6A}"/>
    <dgm:cxn modelId="{B42351D3-066F-4B7D-BBC7-B37A40E9D62D}" type="presOf" srcId="{F95D9DAA-D1E8-4819-9EBE-797A0E8FF4A5}" destId="{12EA3859-0890-4327-B55A-EFFE479AD8B6}" srcOrd="0" destOrd="0" presId="urn:microsoft.com/office/officeart/2005/8/layout/matrix3"/>
    <dgm:cxn modelId="{D611C437-4C7F-4991-A597-D3D4E5E93ADE}" type="presOf" srcId="{9C0FDD00-3F34-4038-BB14-2B9373F1E4DB}" destId="{8E28024B-7795-4618-9E2E-3ADFFA010DD1}" srcOrd="0" destOrd="0" presId="urn:microsoft.com/office/officeart/2005/8/layout/matrix3"/>
    <dgm:cxn modelId="{3FCD9984-18EC-4A32-82BF-F439951479AA}" srcId="{F37B35CD-A00E-45E0-B85D-00788294CF1A}" destId="{5DC461BD-2F01-4AFE-979F-C664B56EA12B}" srcOrd="4" destOrd="0" parTransId="{98BBAD85-E2D6-4AEE-BD9E-96F3628D2035}" sibTransId="{F6FBCF35-E540-4011-9C3C-CCCEE4F5C098}"/>
    <dgm:cxn modelId="{A49BA928-E5AD-4BAB-AD77-30E48E4CB94C}" srcId="{F37B35CD-A00E-45E0-B85D-00788294CF1A}" destId="{F95D9DAA-D1E8-4819-9EBE-797A0E8FF4A5}" srcOrd="3" destOrd="0" parTransId="{BB275BCD-630D-4A90-9800-2AF6DC360A4B}" sibTransId="{DF762CE9-BC93-4D69-9D54-53C86DE793FF}"/>
    <dgm:cxn modelId="{57A39F31-DBC4-4D0E-8F74-0BFAF7599407}" type="presParOf" srcId="{BC317A60-6175-4050-8D91-00D3CBF4DBE8}" destId="{34E4777D-CF13-403E-861A-B41654583F0B}" srcOrd="0" destOrd="0" presId="urn:microsoft.com/office/officeart/2005/8/layout/matrix3"/>
    <dgm:cxn modelId="{8E1EEE2F-7990-4630-9346-03627ACF2754}" type="presParOf" srcId="{BC317A60-6175-4050-8D91-00D3CBF4DBE8}" destId="{627545D7-E774-45F8-B943-282340597D4D}" srcOrd="1" destOrd="0" presId="urn:microsoft.com/office/officeart/2005/8/layout/matrix3"/>
    <dgm:cxn modelId="{5C4CAD01-D16A-4F54-8F0E-84E3DBF3B108}" type="presParOf" srcId="{BC317A60-6175-4050-8D91-00D3CBF4DBE8}" destId="{8E28024B-7795-4618-9E2E-3ADFFA010DD1}" srcOrd="2" destOrd="0" presId="urn:microsoft.com/office/officeart/2005/8/layout/matrix3"/>
    <dgm:cxn modelId="{AF363C5F-46B0-434E-98B8-FEBC0555C5FE}" type="presParOf" srcId="{BC317A60-6175-4050-8D91-00D3CBF4DBE8}" destId="{68EE9B2A-FB20-4730-B858-F871773376AB}" srcOrd="3" destOrd="0" presId="urn:microsoft.com/office/officeart/2005/8/layout/matrix3"/>
    <dgm:cxn modelId="{C9D554EF-2F62-4278-B4E6-AF6BF36D29F1}" type="presParOf" srcId="{BC317A60-6175-4050-8D91-00D3CBF4DBE8}" destId="{12EA3859-0890-4327-B55A-EFFE479AD8B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44D15F-E357-47D3-BCC5-32CBE03F915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F0AF65-056E-4434-B7D6-BFCAE5B277C3}">
      <dgm:prSet custT="1"/>
      <dgm:spPr/>
      <dgm:t>
        <a:bodyPr/>
        <a:lstStyle/>
        <a:p>
          <a:pPr rtl="1"/>
          <a:r>
            <a:rPr lang="en-US" sz="1800" dirty="0" err="1" smtClean="0"/>
            <a:t>Trigonal</a:t>
          </a:r>
          <a:r>
            <a:rPr lang="en-US" sz="1800" dirty="0" smtClean="0"/>
            <a:t>, </a:t>
          </a:r>
          <a:r>
            <a:rPr lang="en-US" sz="1800" dirty="0" err="1" smtClean="0"/>
            <a:t>botryoidal</a:t>
          </a:r>
          <a:r>
            <a:rPr lang="en-US" sz="1800" dirty="0" smtClean="0"/>
            <a:t>, granular, earthy, </a:t>
          </a:r>
          <a:r>
            <a:rPr lang="en-US" sz="1800" dirty="0" err="1" smtClean="0"/>
            <a:t>micaceous</a:t>
          </a:r>
          <a:r>
            <a:rPr lang="en-US" sz="1800" dirty="0" smtClean="0"/>
            <a:t> (</a:t>
          </a:r>
          <a:r>
            <a:rPr lang="en-US" sz="1800" dirty="0" err="1" smtClean="0"/>
            <a:t>specularite</a:t>
          </a:r>
          <a:r>
            <a:rPr lang="en-US" sz="1800" dirty="0" smtClean="0"/>
            <a:t>), reddish brown to black, ocher=red earthy H., </a:t>
          </a:r>
          <a:endParaRPr lang="en-US" sz="1800" dirty="0"/>
        </a:p>
      </dgm:t>
    </dgm:pt>
    <dgm:pt modelId="{A8468CCF-BE50-49F3-B1A7-F184D11D34E9}" type="parTrans" cxnId="{788D3663-3CA7-419A-90D6-F91035B92661}">
      <dgm:prSet/>
      <dgm:spPr/>
      <dgm:t>
        <a:bodyPr/>
        <a:lstStyle/>
        <a:p>
          <a:endParaRPr lang="en-US" sz="2000"/>
        </a:p>
      </dgm:t>
    </dgm:pt>
    <dgm:pt modelId="{A2A7AC51-F0DA-4223-8E61-12AD426D2FED}" type="sibTrans" cxnId="{788D3663-3CA7-419A-90D6-F91035B92661}">
      <dgm:prSet/>
      <dgm:spPr/>
      <dgm:t>
        <a:bodyPr/>
        <a:lstStyle/>
        <a:p>
          <a:endParaRPr lang="en-US" sz="2000"/>
        </a:p>
      </dgm:t>
    </dgm:pt>
    <dgm:pt modelId="{8609ED20-DD38-45D0-96B9-1DAF68F85641}">
      <dgm:prSet custT="1"/>
      <dgm:spPr/>
      <dgm:t>
        <a:bodyPr/>
        <a:lstStyle/>
        <a:p>
          <a:pPr rtl="1"/>
          <a:r>
            <a:rPr lang="en-US" sz="1800" dirty="0" smtClean="0"/>
            <a:t>streak light to dark red, metallic to dull, uneven, </a:t>
          </a:r>
          <a:endParaRPr lang="en-US" sz="1800" dirty="0"/>
        </a:p>
      </dgm:t>
    </dgm:pt>
    <dgm:pt modelId="{3B080D3D-6B7E-4191-8788-E94A276D28D5}" type="parTrans" cxnId="{DA39D14E-B2F2-439C-A8C8-453852A8D813}">
      <dgm:prSet/>
      <dgm:spPr/>
      <dgm:t>
        <a:bodyPr/>
        <a:lstStyle/>
        <a:p>
          <a:endParaRPr lang="en-US" sz="2000"/>
        </a:p>
      </dgm:t>
    </dgm:pt>
    <dgm:pt modelId="{A365DECE-82F5-4252-B45B-75D0263D8E89}" type="sibTrans" cxnId="{DA39D14E-B2F2-439C-A8C8-453852A8D813}">
      <dgm:prSet/>
      <dgm:spPr/>
      <dgm:t>
        <a:bodyPr/>
        <a:lstStyle/>
        <a:p>
          <a:endParaRPr lang="en-US" sz="2000"/>
        </a:p>
      </dgm:t>
    </dgm:pt>
    <dgm:pt modelId="{39F41BF0-D9A1-4AAB-BDE1-588E1C1FA91B}">
      <dgm:prSet custT="1"/>
      <dgm:spPr/>
      <dgm:t>
        <a:bodyPr/>
        <a:lstStyle/>
        <a:p>
          <a:pPr rtl="1"/>
          <a:r>
            <a:rPr lang="en-US" sz="1800" dirty="0" smtClean="0"/>
            <a:t>brittle, elastic in </a:t>
          </a:r>
          <a:r>
            <a:rPr lang="en-US" sz="1800" dirty="0" err="1" smtClean="0"/>
            <a:t>specularite</a:t>
          </a:r>
          <a:r>
            <a:rPr lang="en-US" sz="1800" dirty="0" smtClean="0"/>
            <a:t>, </a:t>
          </a:r>
          <a:endParaRPr lang="en-US" sz="1800" dirty="0"/>
        </a:p>
      </dgm:t>
    </dgm:pt>
    <dgm:pt modelId="{B97E21C2-1433-4F30-8C49-BBABF17D427F}" type="parTrans" cxnId="{5B03651E-FEC1-4318-B221-5583CEA9C0C5}">
      <dgm:prSet/>
      <dgm:spPr/>
      <dgm:t>
        <a:bodyPr/>
        <a:lstStyle/>
        <a:p>
          <a:endParaRPr lang="en-US" sz="2000"/>
        </a:p>
      </dgm:t>
    </dgm:pt>
    <dgm:pt modelId="{7C2C260B-C7B4-4B5C-ADD6-88387EDC473C}" type="sibTrans" cxnId="{5B03651E-FEC1-4318-B221-5583CEA9C0C5}">
      <dgm:prSet/>
      <dgm:spPr/>
      <dgm:t>
        <a:bodyPr/>
        <a:lstStyle/>
        <a:p>
          <a:endParaRPr lang="en-US" sz="2000"/>
        </a:p>
      </dgm:t>
    </dgm:pt>
    <dgm:pt modelId="{9D873BF3-5214-42BD-A505-455E363C43F4}">
      <dgm:prSet custT="1"/>
      <dgm:spPr/>
      <dgm:t>
        <a:bodyPr/>
        <a:lstStyle/>
        <a:p>
          <a:pPr rtl="1"/>
          <a:r>
            <a:rPr lang="en-US" sz="1800" dirty="0" smtClean="0"/>
            <a:t>H.6, </a:t>
          </a:r>
          <a:r>
            <a:rPr lang="en-US" sz="1800" dirty="0" err="1" smtClean="0"/>
            <a:t>Sp.Gr</a:t>
          </a:r>
          <a:r>
            <a:rPr lang="en-US" sz="1800" dirty="0" smtClean="0"/>
            <a:t>. 5</a:t>
          </a:r>
          <a:endParaRPr lang="en-US" sz="1800" dirty="0"/>
        </a:p>
      </dgm:t>
    </dgm:pt>
    <dgm:pt modelId="{131EBC5A-D7D5-46EE-A60C-0810A3753B9C}" type="parTrans" cxnId="{7F21141E-A938-4B5E-A729-425A94B4AFE7}">
      <dgm:prSet/>
      <dgm:spPr/>
      <dgm:t>
        <a:bodyPr/>
        <a:lstStyle/>
        <a:p>
          <a:endParaRPr lang="en-US" sz="2000"/>
        </a:p>
      </dgm:t>
    </dgm:pt>
    <dgm:pt modelId="{D9D4B6EA-EC4B-4479-8517-5C5410806262}" type="sibTrans" cxnId="{7F21141E-A938-4B5E-A729-425A94B4AFE7}">
      <dgm:prSet/>
      <dgm:spPr/>
      <dgm:t>
        <a:bodyPr/>
        <a:lstStyle/>
        <a:p>
          <a:endParaRPr lang="en-US" sz="2000"/>
        </a:p>
      </dgm:t>
    </dgm:pt>
    <dgm:pt modelId="{D34B2DB1-0F35-4299-9A91-7EBC1E605952}">
      <dgm:prSet/>
      <dgm:spPr/>
    </dgm:pt>
    <dgm:pt modelId="{8EC9C724-DDC8-4F82-8161-BA0D26773165}" type="parTrans" cxnId="{B8BB8C52-A1FF-4510-AB48-6FC77BB47969}">
      <dgm:prSet/>
      <dgm:spPr/>
      <dgm:t>
        <a:bodyPr/>
        <a:lstStyle/>
        <a:p>
          <a:endParaRPr lang="en-US" sz="2000"/>
        </a:p>
      </dgm:t>
    </dgm:pt>
    <dgm:pt modelId="{16A4CE5D-94D4-42F4-AAE4-E1CB6FF63B3A}" type="sibTrans" cxnId="{B8BB8C52-A1FF-4510-AB48-6FC77BB47969}">
      <dgm:prSet/>
      <dgm:spPr/>
      <dgm:t>
        <a:bodyPr/>
        <a:lstStyle/>
        <a:p>
          <a:endParaRPr lang="en-US" sz="2000"/>
        </a:p>
      </dgm:t>
    </dgm:pt>
    <dgm:pt modelId="{FD4BCFEB-57B7-4425-9364-59B2C3C235D8}">
      <dgm:prSet/>
      <dgm:spPr/>
    </dgm:pt>
    <dgm:pt modelId="{1A51C4BF-1D6B-4659-9D84-457C6BE4FB07}" type="parTrans" cxnId="{D306ED88-6316-4C83-A6BA-4015560C3BB6}">
      <dgm:prSet/>
      <dgm:spPr/>
      <dgm:t>
        <a:bodyPr/>
        <a:lstStyle/>
        <a:p>
          <a:endParaRPr lang="en-US" sz="2000"/>
        </a:p>
      </dgm:t>
    </dgm:pt>
    <dgm:pt modelId="{2A3B5666-D75B-4B9A-A8C8-350B6466A8D1}" type="sibTrans" cxnId="{D306ED88-6316-4C83-A6BA-4015560C3BB6}">
      <dgm:prSet/>
      <dgm:spPr/>
      <dgm:t>
        <a:bodyPr/>
        <a:lstStyle/>
        <a:p>
          <a:endParaRPr lang="en-US" sz="2000"/>
        </a:p>
      </dgm:t>
    </dgm:pt>
    <dgm:pt modelId="{CF03F6E4-9C05-4B6C-96CC-3F005D67F97A}">
      <dgm:prSet/>
      <dgm:spPr/>
    </dgm:pt>
    <dgm:pt modelId="{A39E5960-0DB4-44DB-949E-C5FAB32B3AC3}" type="parTrans" cxnId="{8C7A95D3-5238-472E-A942-8C5FDE652C3D}">
      <dgm:prSet/>
      <dgm:spPr/>
      <dgm:t>
        <a:bodyPr/>
        <a:lstStyle/>
        <a:p>
          <a:endParaRPr lang="en-US" sz="2000"/>
        </a:p>
      </dgm:t>
    </dgm:pt>
    <dgm:pt modelId="{12FDBD7F-41AD-4007-A657-9B1B62156BE1}" type="sibTrans" cxnId="{8C7A95D3-5238-472E-A942-8C5FDE652C3D}">
      <dgm:prSet/>
      <dgm:spPr/>
      <dgm:t>
        <a:bodyPr/>
        <a:lstStyle/>
        <a:p>
          <a:endParaRPr lang="en-US" sz="2000"/>
        </a:p>
      </dgm:t>
    </dgm:pt>
    <dgm:pt modelId="{672EA004-ED53-45BA-B45B-4E07F98C89A2}" type="pres">
      <dgm:prSet presAssocID="{1544D15F-E357-47D3-BCC5-32CBE03F9151}" presName="matrix" presStyleCnt="0">
        <dgm:presLayoutVars>
          <dgm:chMax val="1"/>
          <dgm:dir/>
          <dgm:resizeHandles val="exact"/>
        </dgm:presLayoutVars>
      </dgm:prSet>
      <dgm:spPr/>
    </dgm:pt>
    <dgm:pt modelId="{AE41564D-B7D8-439E-A3DD-750173AC9485}" type="pres">
      <dgm:prSet presAssocID="{1544D15F-E357-47D3-BCC5-32CBE03F9151}" presName="diamond" presStyleLbl="bgShp" presStyleIdx="0" presStyleCnt="1" custScaleX="142029"/>
      <dgm:spPr/>
    </dgm:pt>
    <dgm:pt modelId="{CDA5D88C-32B3-4DE1-8B13-2ADD8CDCCFD2}" type="pres">
      <dgm:prSet presAssocID="{1544D15F-E357-47D3-BCC5-32CBE03F9151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5B450DA-595A-40EB-84A8-0F8E2B27C10F}" type="pres">
      <dgm:prSet presAssocID="{1544D15F-E357-47D3-BCC5-32CBE03F9151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D74FA41-C2DF-448E-8E83-5842174070B2}" type="pres">
      <dgm:prSet presAssocID="{1544D15F-E357-47D3-BCC5-32CBE03F9151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599CCF8-CA74-471A-B54E-F50949B669DA}" type="pres">
      <dgm:prSet presAssocID="{1544D15F-E357-47D3-BCC5-32CBE03F9151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8BB8C52-A1FF-4510-AB48-6FC77BB47969}" srcId="{1544D15F-E357-47D3-BCC5-32CBE03F9151}" destId="{D34B2DB1-0F35-4299-9A91-7EBC1E605952}" srcOrd="4" destOrd="0" parTransId="{8EC9C724-DDC8-4F82-8161-BA0D26773165}" sibTransId="{16A4CE5D-94D4-42F4-AAE4-E1CB6FF63B3A}"/>
    <dgm:cxn modelId="{F56695FE-C3DB-44DE-B6B2-B7D346C6EEB2}" type="presOf" srcId="{39F41BF0-D9A1-4AAB-BDE1-588E1C1FA91B}" destId="{6D74FA41-C2DF-448E-8E83-5842174070B2}" srcOrd="0" destOrd="0" presId="urn:microsoft.com/office/officeart/2005/8/layout/matrix3"/>
    <dgm:cxn modelId="{A05EDA5D-A6A4-4CF3-B0E4-59F1C74CD191}" type="presOf" srcId="{8609ED20-DD38-45D0-96B9-1DAF68F85641}" destId="{15B450DA-595A-40EB-84A8-0F8E2B27C10F}" srcOrd="0" destOrd="0" presId="urn:microsoft.com/office/officeart/2005/8/layout/matrix3"/>
    <dgm:cxn modelId="{9E30614D-E604-4AE5-9FCE-B3FD7018A18F}" type="presOf" srcId="{34F0AF65-056E-4434-B7D6-BFCAE5B277C3}" destId="{CDA5D88C-32B3-4DE1-8B13-2ADD8CDCCFD2}" srcOrd="0" destOrd="0" presId="urn:microsoft.com/office/officeart/2005/8/layout/matrix3"/>
    <dgm:cxn modelId="{25028D3F-9D9F-4116-A26E-E741760E592F}" type="presOf" srcId="{9D873BF3-5214-42BD-A505-455E363C43F4}" destId="{D599CCF8-CA74-471A-B54E-F50949B669DA}" srcOrd="0" destOrd="0" presId="urn:microsoft.com/office/officeart/2005/8/layout/matrix3"/>
    <dgm:cxn modelId="{788D3663-3CA7-419A-90D6-F91035B92661}" srcId="{1544D15F-E357-47D3-BCC5-32CBE03F9151}" destId="{34F0AF65-056E-4434-B7D6-BFCAE5B277C3}" srcOrd="0" destOrd="0" parTransId="{A8468CCF-BE50-49F3-B1A7-F184D11D34E9}" sibTransId="{A2A7AC51-F0DA-4223-8E61-12AD426D2FED}"/>
    <dgm:cxn modelId="{5B03651E-FEC1-4318-B221-5583CEA9C0C5}" srcId="{1544D15F-E357-47D3-BCC5-32CBE03F9151}" destId="{39F41BF0-D9A1-4AAB-BDE1-588E1C1FA91B}" srcOrd="2" destOrd="0" parTransId="{B97E21C2-1433-4F30-8C49-BBABF17D427F}" sibTransId="{7C2C260B-C7B4-4B5C-ADD6-88387EDC473C}"/>
    <dgm:cxn modelId="{8C7A95D3-5238-472E-A942-8C5FDE652C3D}" srcId="{1544D15F-E357-47D3-BCC5-32CBE03F9151}" destId="{CF03F6E4-9C05-4B6C-96CC-3F005D67F97A}" srcOrd="6" destOrd="0" parTransId="{A39E5960-0DB4-44DB-949E-C5FAB32B3AC3}" sibTransId="{12FDBD7F-41AD-4007-A657-9B1B62156BE1}"/>
    <dgm:cxn modelId="{DA39D14E-B2F2-439C-A8C8-453852A8D813}" srcId="{1544D15F-E357-47D3-BCC5-32CBE03F9151}" destId="{8609ED20-DD38-45D0-96B9-1DAF68F85641}" srcOrd="1" destOrd="0" parTransId="{3B080D3D-6B7E-4191-8788-E94A276D28D5}" sibTransId="{A365DECE-82F5-4252-B45B-75D0263D8E89}"/>
    <dgm:cxn modelId="{4A7DCFD1-E97E-48EA-BD7A-C11AB1A984EB}" type="presOf" srcId="{1544D15F-E357-47D3-BCC5-32CBE03F9151}" destId="{672EA004-ED53-45BA-B45B-4E07F98C89A2}" srcOrd="0" destOrd="0" presId="urn:microsoft.com/office/officeart/2005/8/layout/matrix3"/>
    <dgm:cxn modelId="{D306ED88-6316-4C83-A6BA-4015560C3BB6}" srcId="{1544D15F-E357-47D3-BCC5-32CBE03F9151}" destId="{FD4BCFEB-57B7-4425-9364-59B2C3C235D8}" srcOrd="5" destOrd="0" parTransId="{1A51C4BF-1D6B-4659-9D84-457C6BE4FB07}" sibTransId="{2A3B5666-D75B-4B9A-A8C8-350B6466A8D1}"/>
    <dgm:cxn modelId="{7F21141E-A938-4B5E-A729-425A94B4AFE7}" srcId="{1544D15F-E357-47D3-BCC5-32CBE03F9151}" destId="{9D873BF3-5214-42BD-A505-455E363C43F4}" srcOrd="3" destOrd="0" parTransId="{131EBC5A-D7D5-46EE-A60C-0810A3753B9C}" sibTransId="{D9D4B6EA-EC4B-4479-8517-5C5410806262}"/>
    <dgm:cxn modelId="{7C992083-53C6-4234-9A8E-7AF28783F865}" type="presParOf" srcId="{672EA004-ED53-45BA-B45B-4E07F98C89A2}" destId="{AE41564D-B7D8-439E-A3DD-750173AC9485}" srcOrd="0" destOrd="0" presId="urn:microsoft.com/office/officeart/2005/8/layout/matrix3"/>
    <dgm:cxn modelId="{E03F14E7-5295-4507-8B64-6050A1D3F07A}" type="presParOf" srcId="{672EA004-ED53-45BA-B45B-4E07F98C89A2}" destId="{CDA5D88C-32B3-4DE1-8B13-2ADD8CDCCFD2}" srcOrd="1" destOrd="0" presId="urn:microsoft.com/office/officeart/2005/8/layout/matrix3"/>
    <dgm:cxn modelId="{828B4DF2-75D4-4466-8EF1-8EF163A44E3E}" type="presParOf" srcId="{672EA004-ED53-45BA-B45B-4E07F98C89A2}" destId="{15B450DA-595A-40EB-84A8-0F8E2B27C10F}" srcOrd="2" destOrd="0" presId="urn:microsoft.com/office/officeart/2005/8/layout/matrix3"/>
    <dgm:cxn modelId="{F66B16CD-D16B-467F-895D-FB58F8476A48}" type="presParOf" srcId="{672EA004-ED53-45BA-B45B-4E07F98C89A2}" destId="{6D74FA41-C2DF-448E-8E83-5842174070B2}" srcOrd="3" destOrd="0" presId="urn:microsoft.com/office/officeart/2005/8/layout/matrix3"/>
    <dgm:cxn modelId="{86B6F130-277B-4E97-9495-BCCA7468CAA5}" type="presParOf" srcId="{672EA004-ED53-45BA-B45B-4E07F98C89A2}" destId="{D599CCF8-CA74-471A-B54E-F50949B669D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3E527C-F6AB-4479-8FE6-84B9971B9C5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296CBE1-A808-48AC-8A85-3F505AE24DF9}">
      <dgm:prSet custT="1"/>
      <dgm:spPr/>
      <dgm:t>
        <a:bodyPr/>
        <a:lstStyle/>
        <a:p>
          <a:pPr rtl="1"/>
          <a:r>
            <a:rPr lang="en-US" sz="2400" dirty="0" err="1" smtClean="0"/>
            <a:t>Trigonal</a:t>
          </a:r>
          <a:r>
            <a:rPr lang="en-US" sz="2400" dirty="0" smtClean="0"/>
            <a:t>, massive, black, </a:t>
          </a:r>
          <a:endParaRPr lang="en-US" sz="2400" dirty="0"/>
        </a:p>
      </dgm:t>
    </dgm:pt>
    <dgm:pt modelId="{BE1C70BD-4163-483D-B015-63B98D123C82}" type="parTrans" cxnId="{956A5114-B193-46C1-825D-B83F03B76545}">
      <dgm:prSet/>
      <dgm:spPr/>
      <dgm:t>
        <a:bodyPr/>
        <a:lstStyle/>
        <a:p>
          <a:endParaRPr lang="en-US" sz="2000"/>
        </a:p>
      </dgm:t>
    </dgm:pt>
    <dgm:pt modelId="{1D16914B-439D-4A4F-A7A8-3EBE4335FB03}" type="sibTrans" cxnId="{956A5114-B193-46C1-825D-B83F03B76545}">
      <dgm:prSet/>
      <dgm:spPr/>
      <dgm:t>
        <a:bodyPr/>
        <a:lstStyle/>
        <a:p>
          <a:endParaRPr lang="en-US" sz="2000"/>
        </a:p>
      </dgm:t>
    </dgm:pt>
    <dgm:pt modelId="{3BF82CFF-D3D9-4360-AF34-5F4CEA208499}">
      <dgm:prSet custT="1"/>
      <dgm:spPr/>
      <dgm:t>
        <a:bodyPr/>
        <a:lstStyle/>
        <a:p>
          <a:pPr rtl="1"/>
          <a:r>
            <a:rPr lang="en-US" sz="2400" dirty="0" smtClean="0"/>
            <a:t>streak brown or brownish black, </a:t>
          </a:r>
          <a:endParaRPr lang="en-US" sz="2400" dirty="0"/>
        </a:p>
      </dgm:t>
    </dgm:pt>
    <dgm:pt modelId="{68615E1A-D650-424B-B5CA-71FE76D221A6}" type="parTrans" cxnId="{EDB1B3E4-9E11-4310-9F52-E104BE63B784}">
      <dgm:prSet/>
      <dgm:spPr/>
      <dgm:t>
        <a:bodyPr/>
        <a:lstStyle/>
        <a:p>
          <a:endParaRPr lang="en-US" sz="2000"/>
        </a:p>
      </dgm:t>
    </dgm:pt>
    <dgm:pt modelId="{16632383-506E-4BB6-AEBE-5BCE37A6A3DF}" type="sibTrans" cxnId="{EDB1B3E4-9E11-4310-9F52-E104BE63B784}">
      <dgm:prSet/>
      <dgm:spPr/>
      <dgm:t>
        <a:bodyPr/>
        <a:lstStyle/>
        <a:p>
          <a:endParaRPr lang="en-US" sz="2000"/>
        </a:p>
      </dgm:t>
    </dgm:pt>
    <dgm:pt modelId="{0FF50A0F-8FF3-4496-92BE-93A8DB9AA1D0}">
      <dgm:prSet custT="1"/>
      <dgm:spPr/>
      <dgm:t>
        <a:bodyPr/>
        <a:lstStyle/>
        <a:p>
          <a:pPr rtl="1"/>
          <a:r>
            <a:rPr lang="en-US" sz="2400" dirty="0" smtClean="0"/>
            <a:t>metallic, uneven, </a:t>
          </a:r>
          <a:endParaRPr lang="en-US" sz="2400" dirty="0"/>
        </a:p>
      </dgm:t>
    </dgm:pt>
    <dgm:pt modelId="{85988A2C-D154-49C7-B6D7-07E7F84519B0}" type="parTrans" cxnId="{9965CE41-6407-4874-9375-0E3B97B8CD4A}">
      <dgm:prSet/>
      <dgm:spPr/>
      <dgm:t>
        <a:bodyPr/>
        <a:lstStyle/>
        <a:p>
          <a:endParaRPr lang="en-US" sz="2000"/>
        </a:p>
      </dgm:t>
    </dgm:pt>
    <dgm:pt modelId="{9EAAD213-171E-4E7A-B820-C78E1DE214E3}" type="sibTrans" cxnId="{9965CE41-6407-4874-9375-0E3B97B8CD4A}">
      <dgm:prSet/>
      <dgm:spPr/>
      <dgm:t>
        <a:bodyPr/>
        <a:lstStyle/>
        <a:p>
          <a:endParaRPr lang="en-US" sz="2000"/>
        </a:p>
      </dgm:t>
    </dgm:pt>
    <dgm:pt modelId="{DDC6CF04-5602-4C91-8367-B0B806BD7B9A}">
      <dgm:prSet custT="1"/>
      <dgm:spPr/>
      <dgm:t>
        <a:bodyPr/>
        <a:lstStyle/>
        <a:p>
          <a:pPr rtl="1"/>
          <a:r>
            <a:rPr lang="en-US" sz="2400" dirty="0" smtClean="0"/>
            <a:t>H. 6, Sp. Gr. 4.7. </a:t>
          </a:r>
          <a:endParaRPr lang="en-US" sz="2400" dirty="0"/>
        </a:p>
      </dgm:t>
    </dgm:pt>
    <dgm:pt modelId="{9BDB73BE-106F-4D63-A80D-7DCCE4A0DA27}" type="parTrans" cxnId="{D5EEB017-04AB-452F-90B9-F032985C65C0}">
      <dgm:prSet/>
      <dgm:spPr/>
      <dgm:t>
        <a:bodyPr/>
        <a:lstStyle/>
        <a:p>
          <a:endParaRPr lang="en-US" sz="2000"/>
        </a:p>
      </dgm:t>
    </dgm:pt>
    <dgm:pt modelId="{E134980D-D1FA-4B26-926D-786609EE1A0F}" type="sibTrans" cxnId="{D5EEB017-04AB-452F-90B9-F032985C65C0}">
      <dgm:prSet/>
      <dgm:spPr/>
      <dgm:t>
        <a:bodyPr/>
        <a:lstStyle/>
        <a:p>
          <a:endParaRPr lang="en-US" sz="2000"/>
        </a:p>
      </dgm:t>
    </dgm:pt>
    <dgm:pt modelId="{F38A6BFB-2DD3-4AED-A17A-70379F160753}">
      <dgm:prSet custT="1"/>
      <dgm:spPr/>
      <dgm:t>
        <a:bodyPr/>
        <a:lstStyle/>
        <a:p>
          <a:pPr rtl="1"/>
          <a:r>
            <a:rPr lang="en-US" sz="2400" dirty="0" smtClean="0"/>
            <a:t>Surface spotted white (altered)</a:t>
          </a:r>
          <a:endParaRPr lang="en-US" sz="2400" dirty="0"/>
        </a:p>
      </dgm:t>
    </dgm:pt>
    <dgm:pt modelId="{70904E87-6515-4CD0-8994-4428B84BCA2A}" type="parTrans" cxnId="{E80A681D-D28E-4359-98BE-2F8C546A928B}">
      <dgm:prSet/>
      <dgm:spPr/>
      <dgm:t>
        <a:bodyPr/>
        <a:lstStyle/>
        <a:p>
          <a:endParaRPr lang="en-US" sz="2000"/>
        </a:p>
      </dgm:t>
    </dgm:pt>
    <dgm:pt modelId="{A3FBAE94-A9AB-42F0-85D8-2F0FBA6D40CA}" type="sibTrans" cxnId="{E80A681D-D28E-4359-98BE-2F8C546A928B}">
      <dgm:prSet/>
      <dgm:spPr/>
      <dgm:t>
        <a:bodyPr/>
        <a:lstStyle/>
        <a:p>
          <a:endParaRPr lang="en-US" sz="2000"/>
        </a:p>
      </dgm:t>
    </dgm:pt>
    <dgm:pt modelId="{380414C5-5D67-4A9F-BD9F-F780BF49C125}">
      <dgm:prSet custT="1"/>
      <dgm:spPr/>
      <dgm:t>
        <a:bodyPr/>
        <a:lstStyle/>
        <a:p>
          <a:pPr rtl="1"/>
          <a:r>
            <a:rPr lang="en-US" sz="2400" dirty="0" smtClean="0"/>
            <a:t>In </a:t>
          </a:r>
          <a:r>
            <a:rPr lang="en-US" sz="2400" dirty="0" err="1" smtClean="0"/>
            <a:t>mafic</a:t>
          </a:r>
          <a:r>
            <a:rPr lang="en-US" sz="2400" dirty="0" smtClean="0"/>
            <a:t> rocks and placers</a:t>
          </a:r>
          <a:endParaRPr lang="en-US" sz="2400" dirty="0"/>
        </a:p>
      </dgm:t>
    </dgm:pt>
    <dgm:pt modelId="{31111D1F-0E21-4FF6-B1F3-579DE06F86DD}" type="parTrans" cxnId="{F6315EE1-E278-4A67-817A-77AEB2F19A52}">
      <dgm:prSet/>
      <dgm:spPr/>
      <dgm:t>
        <a:bodyPr/>
        <a:lstStyle/>
        <a:p>
          <a:endParaRPr lang="en-US" sz="2000"/>
        </a:p>
      </dgm:t>
    </dgm:pt>
    <dgm:pt modelId="{847CD1DD-F07C-4CF5-B0A0-162DBCBB2A89}" type="sibTrans" cxnId="{F6315EE1-E278-4A67-817A-77AEB2F19A52}">
      <dgm:prSet/>
      <dgm:spPr/>
      <dgm:t>
        <a:bodyPr/>
        <a:lstStyle/>
        <a:p>
          <a:endParaRPr lang="en-US" sz="2000"/>
        </a:p>
      </dgm:t>
    </dgm:pt>
    <dgm:pt modelId="{0C225756-0021-406F-9ECF-BE0204342B99}">
      <dgm:prSet custT="1"/>
      <dgm:spPr/>
      <dgm:t>
        <a:bodyPr/>
        <a:lstStyle/>
        <a:p>
          <a:pPr rtl="1"/>
          <a:r>
            <a:rPr lang="en-US" sz="2400" dirty="0" smtClean="0"/>
            <a:t>Norway, Australia, India. </a:t>
          </a:r>
          <a:endParaRPr lang="en-US" sz="2400" dirty="0"/>
        </a:p>
      </dgm:t>
    </dgm:pt>
    <dgm:pt modelId="{66A15F99-F6E1-4A8D-99B1-7708A2DAD109}" type="parTrans" cxnId="{6BDF5E79-28C4-42F2-9D25-E214543B1D2E}">
      <dgm:prSet/>
      <dgm:spPr/>
      <dgm:t>
        <a:bodyPr/>
        <a:lstStyle/>
        <a:p>
          <a:endParaRPr lang="en-US" sz="2000"/>
        </a:p>
      </dgm:t>
    </dgm:pt>
    <dgm:pt modelId="{CDBEAD41-1496-489A-8739-B1F83B376F3D}" type="sibTrans" cxnId="{6BDF5E79-28C4-42F2-9D25-E214543B1D2E}">
      <dgm:prSet/>
      <dgm:spPr/>
      <dgm:t>
        <a:bodyPr/>
        <a:lstStyle/>
        <a:p>
          <a:endParaRPr lang="en-US" sz="2000"/>
        </a:p>
      </dgm:t>
    </dgm:pt>
    <dgm:pt modelId="{A02EDFF0-C2C9-4A24-8834-8E94F4049757}">
      <dgm:prSet custT="1"/>
      <dgm:spPr/>
      <dgm:t>
        <a:bodyPr/>
        <a:lstStyle/>
        <a:p>
          <a:pPr rtl="1"/>
          <a:r>
            <a:rPr lang="en-US" sz="2400" dirty="0" smtClean="0"/>
            <a:t>Abu </a:t>
          </a:r>
          <a:r>
            <a:rPr lang="en-US" sz="2400" dirty="0" err="1" smtClean="0"/>
            <a:t>Ghalaga</a:t>
          </a:r>
          <a:r>
            <a:rPr lang="en-US" sz="2400" dirty="0" smtClean="0"/>
            <a:t>(E.D. of Egypt)</a:t>
          </a:r>
          <a:endParaRPr lang="en-US" sz="2400" dirty="0"/>
        </a:p>
      </dgm:t>
    </dgm:pt>
    <dgm:pt modelId="{3BDB804C-FB84-457E-AF72-7BF5261DDABF}" type="parTrans" cxnId="{B57A132A-7AD1-46B4-9028-57A50F248287}">
      <dgm:prSet/>
      <dgm:spPr/>
      <dgm:t>
        <a:bodyPr/>
        <a:lstStyle/>
        <a:p>
          <a:endParaRPr lang="en-US" sz="2000"/>
        </a:p>
      </dgm:t>
    </dgm:pt>
    <dgm:pt modelId="{0D679266-3218-442E-834F-9AF38CB3FA7D}" type="sibTrans" cxnId="{B57A132A-7AD1-46B4-9028-57A50F248287}">
      <dgm:prSet/>
      <dgm:spPr/>
      <dgm:t>
        <a:bodyPr/>
        <a:lstStyle/>
        <a:p>
          <a:endParaRPr lang="en-US" sz="2000"/>
        </a:p>
      </dgm:t>
    </dgm:pt>
    <dgm:pt modelId="{C7EA03E8-49FD-4CAC-858C-6E85A05929BC}">
      <dgm:prSet custT="1"/>
      <dgm:spPr/>
      <dgm:t>
        <a:bodyPr/>
        <a:lstStyle/>
        <a:p>
          <a:pPr rtl="1"/>
          <a:r>
            <a:rPr lang="en-US" sz="2400" dirty="0" smtClean="0"/>
            <a:t>Source of Ti used in Ti steel, aircraft &amp; space vehicles. </a:t>
          </a:r>
          <a:endParaRPr lang="en-US" sz="2400" dirty="0"/>
        </a:p>
      </dgm:t>
    </dgm:pt>
    <dgm:pt modelId="{7BE14393-1472-4E9A-A0D8-69A2D37CDFC0}" type="parTrans" cxnId="{4364BB4D-86EE-464F-9CFD-1E0AF7E40DF8}">
      <dgm:prSet/>
      <dgm:spPr/>
      <dgm:t>
        <a:bodyPr/>
        <a:lstStyle/>
        <a:p>
          <a:endParaRPr lang="en-US" sz="2000"/>
        </a:p>
      </dgm:t>
    </dgm:pt>
    <dgm:pt modelId="{60B2FE2D-A505-4C48-B327-D8B70378F655}" type="sibTrans" cxnId="{4364BB4D-86EE-464F-9CFD-1E0AF7E40DF8}">
      <dgm:prSet/>
      <dgm:spPr/>
      <dgm:t>
        <a:bodyPr/>
        <a:lstStyle/>
        <a:p>
          <a:endParaRPr lang="en-US" sz="2000"/>
        </a:p>
      </dgm:t>
    </dgm:pt>
    <dgm:pt modelId="{E878AC58-7470-4424-BBC1-96A6EF217470}">
      <dgm:prSet custT="1"/>
      <dgm:spPr/>
      <dgm:t>
        <a:bodyPr/>
        <a:lstStyle/>
        <a:p>
          <a:pPr rtl="1"/>
          <a:r>
            <a:rPr lang="en-US" sz="2400" dirty="0" err="1" smtClean="0"/>
            <a:t>Titania</a:t>
          </a:r>
          <a:r>
            <a:rPr lang="en-US" sz="2400" dirty="0" smtClean="0"/>
            <a:t> (TiO2) for paint</a:t>
          </a:r>
          <a:endParaRPr lang="en-US" sz="2400" dirty="0"/>
        </a:p>
      </dgm:t>
    </dgm:pt>
    <dgm:pt modelId="{631CD6CF-9CAA-46F7-BD7F-66707CF078CF}" type="parTrans" cxnId="{9C8C4A02-7EE6-46D8-A475-448A8BD9CC48}">
      <dgm:prSet/>
      <dgm:spPr/>
      <dgm:t>
        <a:bodyPr/>
        <a:lstStyle/>
        <a:p>
          <a:endParaRPr lang="en-US" sz="2000"/>
        </a:p>
      </dgm:t>
    </dgm:pt>
    <dgm:pt modelId="{79E1EAF0-C2E3-4A08-94BD-A285262EE977}" type="sibTrans" cxnId="{9C8C4A02-7EE6-46D8-A475-448A8BD9CC48}">
      <dgm:prSet/>
      <dgm:spPr/>
      <dgm:t>
        <a:bodyPr/>
        <a:lstStyle/>
        <a:p>
          <a:endParaRPr lang="en-US" sz="2000"/>
        </a:p>
      </dgm:t>
    </dgm:pt>
    <dgm:pt modelId="{E2B26E1E-30F5-4ED2-B177-1884A4E2F8E6}" type="pres">
      <dgm:prSet presAssocID="{203E527C-F6AB-4479-8FE6-84B9971B9C5D}" presName="linear" presStyleCnt="0">
        <dgm:presLayoutVars>
          <dgm:animLvl val="lvl"/>
          <dgm:resizeHandles val="exact"/>
        </dgm:presLayoutVars>
      </dgm:prSet>
      <dgm:spPr/>
    </dgm:pt>
    <dgm:pt modelId="{04DEC74B-4D9F-4D91-88EC-41CAFF4CEE96}" type="pres">
      <dgm:prSet presAssocID="{3296CBE1-A808-48AC-8A85-3F505AE24DF9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656DDA09-C3FC-4546-B54C-B8D8527914F3}" type="pres">
      <dgm:prSet presAssocID="{1D16914B-439D-4A4F-A7A8-3EBE4335FB03}" presName="spacer" presStyleCnt="0"/>
      <dgm:spPr/>
    </dgm:pt>
    <dgm:pt modelId="{722810D5-FFF9-4E2B-9468-54A3CF635B3B}" type="pres">
      <dgm:prSet presAssocID="{3BF82CFF-D3D9-4360-AF34-5F4CEA208499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9E5D4090-A196-4F40-93EB-1FC9D320FC6C}" type="pres">
      <dgm:prSet presAssocID="{16632383-506E-4BB6-AEBE-5BCE37A6A3DF}" presName="spacer" presStyleCnt="0"/>
      <dgm:spPr/>
    </dgm:pt>
    <dgm:pt modelId="{87EF775D-69F4-448C-8D0C-CEDBFD848E61}" type="pres">
      <dgm:prSet presAssocID="{0FF50A0F-8FF3-4496-92BE-93A8DB9AA1D0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0F0A5933-19C7-49BF-809D-3DEF8D3D05B9}" type="pres">
      <dgm:prSet presAssocID="{9EAAD213-171E-4E7A-B820-C78E1DE214E3}" presName="spacer" presStyleCnt="0"/>
      <dgm:spPr/>
    </dgm:pt>
    <dgm:pt modelId="{713B50A0-3041-4753-84A7-97B4CD187C13}" type="pres">
      <dgm:prSet presAssocID="{DDC6CF04-5602-4C91-8367-B0B806BD7B9A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2959E4DF-EF5E-466B-9D01-85D86A6AB4A2}" type="pres">
      <dgm:prSet presAssocID="{E134980D-D1FA-4B26-926D-786609EE1A0F}" presName="spacer" presStyleCnt="0"/>
      <dgm:spPr/>
    </dgm:pt>
    <dgm:pt modelId="{4944EAED-A66C-4C03-81ED-60048774A7CC}" type="pres">
      <dgm:prSet presAssocID="{F38A6BFB-2DD3-4AED-A17A-70379F160753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88ECC229-F153-44EF-A5D1-C2E21A69C33E}" type="pres">
      <dgm:prSet presAssocID="{A3FBAE94-A9AB-42F0-85D8-2F0FBA6D40CA}" presName="spacer" presStyleCnt="0"/>
      <dgm:spPr/>
    </dgm:pt>
    <dgm:pt modelId="{7385207D-5153-4CF9-9A34-2A4EB007EDAC}" type="pres">
      <dgm:prSet presAssocID="{380414C5-5D67-4A9F-BD9F-F780BF49C125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B4861D70-7A71-4966-9E28-8F691CD1CA0D}" type="pres">
      <dgm:prSet presAssocID="{847CD1DD-F07C-4CF5-B0A0-162DBCBB2A89}" presName="spacer" presStyleCnt="0"/>
      <dgm:spPr/>
    </dgm:pt>
    <dgm:pt modelId="{85335B65-4DFA-482F-9CFC-F107B4B36034}" type="pres">
      <dgm:prSet presAssocID="{0C225756-0021-406F-9ECF-BE0204342B99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5A2D2DE5-59A3-4D1C-B29B-F8421F3579D8}" type="pres">
      <dgm:prSet presAssocID="{CDBEAD41-1496-489A-8739-B1F83B376F3D}" presName="spacer" presStyleCnt="0"/>
      <dgm:spPr/>
    </dgm:pt>
    <dgm:pt modelId="{16C7357D-04ED-4290-9E5C-0C2EB4A8A05C}" type="pres">
      <dgm:prSet presAssocID="{A02EDFF0-C2C9-4A24-8834-8E94F4049757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8935AAF8-81A3-46C3-886E-FFE9CA17D8E8}" type="pres">
      <dgm:prSet presAssocID="{0D679266-3218-442E-834F-9AF38CB3FA7D}" presName="spacer" presStyleCnt="0"/>
      <dgm:spPr/>
    </dgm:pt>
    <dgm:pt modelId="{C5262CA0-76BB-4E3D-AA96-E319C241B604}" type="pres">
      <dgm:prSet presAssocID="{C7EA03E8-49FD-4CAC-858C-6E85A05929BC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CF69C318-155D-491F-BEC1-9E9FAD881620}" type="pres">
      <dgm:prSet presAssocID="{60B2FE2D-A505-4C48-B327-D8B70378F655}" presName="spacer" presStyleCnt="0"/>
      <dgm:spPr/>
    </dgm:pt>
    <dgm:pt modelId="{D89C7A91-7176-4191-AD83-C64B15F2A279}" type="pres">
      <dgm:prSet presAssocID="{E878AC58-7470-4424-BBC1-96A6EF217470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E80A681D-D28E-4359-98BE-2F8C546A928B}" srcId="{203E527C-F6AB-4479-8FE6-84B9971B9C5D}" destId="{F38A6BFB-2DD3-4AED-A17A-70379F160753}" srcOrd="4" destOrd="0" parTransId="{70904E87-6515-4CD0-8994-4428B84BCA2A}" sibTransId="{A3FBAE94-A9AB-42F0-85D8-2F0FBA6D40CA}"/>
    <dgm:cxn modelId="{2BFD1CB2-7617-489C-A2A0-2B50525D7FA6}" type="presOf" srcId="{C7EA03E8-49FD-4CAC-858C-6E85A05929BC}" destId="{C5262CA0-76BB-4E3D-AA96-E319C241B604}" srcOrd="0" destOrd="0" presId="urn:microsoft.com/office/officeart/2005/8/layout/vList2"/>
    <dgm:cxn modelId="{D5EEB017-04AB-452F-90B9-F032985C65C0}" srcId="{203E527C-F6AB-4479-8FE6-84B9971B9C5D}" destId="{DDC6CF04-5602-4C91-8367-B0B806BD7B9A}" srcOrd="3" destOrd="0" parTransId="{9BDB73BE-106F-4D63-A80D-7DCCE4A0DA27}" sibTransId="{E134980D-D1FA-4B26-926D-786609EE1A0F}"/>
    <dgm:cxn modelId="{36254744-3F42-44D8-8FA4-8775E73D692D}" type="presOf" srcId="{E878AC58-7470-4424-BBC1-96A6EF217470}" destId="{D89C7A91-7176-4191-AD83-C64B15F2A279}" srcOrd="0" destOrd="0" presId="urn:microsoft.com/office/officeart/2005/8/layout/vList2"/>
    <dgm:cxn modelId="{B1D8DB7D-DE89-45E7-BD5E-D8BFE0D870E9}" type="presOf" srcId="{380414C5-5D67-4A9F-BD9F-F780BF49C125}" destId="{7385207D-5153-4CF9-9A34-2A4EB007EDAC}" srcOrd="0" destOrd="0" presId="urn:microsoft.com/office/officeart/2005/8/layout/vList2"/>
    <dgm:cxn modelId="{93F7705D-6989-4C59-8937-CC67B8842804}" type="presOf" srcId="{0FF50A0F-8FF3-4496-92BE-93A8DB9AA1D0}" destId="{87EF775D-69F4-448C-8D0C-CEDBFD848E61}" srcOrd="0" destOrd="0" presId="urn:microsoft.com/office/officeart/2005/8/layout/vList2"/>
    <dgm:cxn modelId="{EDB1B3E4-9E11-4310-9F52-E104BE63B784}" srcId="{203E527C-F6AB-4479-8FE6-84B9971B9C5D}" destId="{3BF82CFF-D3D9-4360-AF34-5F4CEA208499}" srcOrd="1" destOrd="0" parTransId="{68615E1A-D650-424B-B5CA-71FE76D221A6}" sibTransId="{16632383-506E-4BB6-AEBE-5BCE37A6A3DF}"/>
    <dgm:cxn modelId="{9C8C4A02-7EE6-46D8-A475-448A8BD9CC48}" srcId="{203E527C-F6AB-4479-8FE6-84B9971B9C5D}" destId="{E878AC58-7470-4424-BBC1-96A6EF217470}" srcOrd="9" destOrd="0" parTransId="{631CD6CF-9CAA-46F7-BD7F-66707CF078CF}" sibTransId="{79E1EAF0-C2E3-4A08-94BD-A285262EE977}"/>
    <dgm:cxn modelId="{FA0F82E7-BA8A-4573-98A3-DB3173DCAD9C}" type="presOf" srcId="{203E527C-F6AB-4479-8FE6-84B9971B9C5D}" destId="{E2B26E1E-30F5-4ED2-B177-1884A4E2F8E6}" srcOrd="0" destOrd="0" presId="urn:microsoft.com/office/officeart/2005/8/layout/vList2"/>
    <dgm:cxn modelId="{B888F748-BC35-4702-B70E-41FC152525D2}" type="presOf" srcId="{3BF82CFF-D3D9-4360-AF34-5F4CEA208499}" destId="{722810D5-FFF9-4E2B-9468-54A3CF635B3B}" srcOrd="0" destOrd="0" presId="urn:microsoft.com/office/officeart/2005/8/layout/vList2"/>
    <dgm:cxn modelId="{4364BB4D-86EE-464F-9CFD-1E0AF7E40DF8}" srcId="{203E527C-F6AB-4479-8FE6-84B9971B9C5D}" destId="{C7EA03E8-49FD-4CAC-858C-6E85A05929BC}" srcOrd="8" destOrd="0" parTransId="{7BE14393-1472-4E9A-A0D8-69A2D37CDFC0}" sibTransId="{60B2FE2D-A505-4C48-B327-D8B70378F655}"/>
    <dgm:cxn modelId="{6BDF5E79-28C4-42F2-9D25-E214543B1D2E}" srcId="{203E527C-F6AB-4479-8FE6-84B9971B9C5D}" destId="{0C225756-0021-406F-9ECF-BE0204342B99}" srcOrd="6" destOrd="0" parTransId="{66A15F99-F6E1-4A8D-99B1-7708A2DAD109}" sibTransId="{CDBEAD41-1496-489A-8739-B1F83B376F3D}"/>
    <dgm:cxn modelId="{28D9BADC-999D-44E0-B505-89CB645CEEB1}" type="presOf" srcId="{A02EDFF0-C2C9-4A24-8834-8E94F4049757}" destId="{16C7357D-04ED-4290-9E5C-0C2EB4A8A05C}" srcOrd="0" destOrd="0" presId="urn:microsoft.com/office/officeart/2005/8/layout/vList2"/>
    <dgm:cxn modelId="{30174DF8-70E5-4E87-A77B-EC58C7DDB836}" type="presOf" srcId="{DDC6CF04-5602-4C91-8367-B0B806BD7B9A}" destId="{713B50A0-3041-4753-84A7-97B4CD187C13}" srcOrd="0" destOrd="0" presId="urn:microsoft.com/office/officeart/2005/8/layout/vList2"/>
    <dgm:cxn modelId="{F7B5810E-4647-46D4-A82C-7B12DEFD1FC4}" type="presOf" srcId="{0C225756-0021-406F-9ECF-BE0204342B99}" destId="{85335B65-4DFA-482F-9CFC-F107B4B36034}" srcOrd="0" destOrd="0" presId="urn:microsoft.com/office/officeart/2005/8/layout/vList2"/>
    <dgm:cxn modelId="{E449ED77-0CE0-4B38-B96B-D0519C6216E3}" type="presOf" srcId="{F38A6BFB-2DD3-4AED-A17A-70379F160753}" destId="{4944EAED-A66C-4C03-81ED-60048774A7CC}" srcOrd="0" destOrd="0" presId="urn:microsoft.com/office/officeart/2005/8/layout/vList2"/>
    <dgm:cxn modelId="{B57A132A-7AD1-46B4-9028-57A50F248287}" srcId="{203E527C-F6AB-4479-8FE6-84B9971B9C5D}" destId="{A02EDFF0-C2C9-4A24-8834-8E94F4049757}" srcOrd="7" destOrd="0" parTransId="{3BDB804C-FB84-457E-AF72-7BF5261DDABF}" sibTransId="{0D679266-3218-442E-834F-9AF38CB3FA7D}"/>
    <dgm:cxn modelId="{9965CE41-6407-4874-9375-0E3B97B8CD4A}" srcId="{203E527C-F6AB-4479-8FE6-84B9971B9C5D}" destId="{0FF50A0F-8FF3-4496-92BE-93A8DB9AA1D0}" srcOrd="2" destOrd="0" parTransId="{85988A2C-D154-49C7-B6D7-07E7F84519B0}" sibTransId="{9EAAD213-171E-4E7A-B820-C78E1DE214E3}"/>
    <dgm:cxn modelId="{F6315EE1-E278-4A67-817A-77AEB2F19A52}" srcId="{203E527C-F6AB-4479-8FE6-84B9971B9C5D}" destId="{380414C5-5D67-4A9F-BD9F-F780BF49C125}" srcOrd="5" destOrd="0" parTransId="{31111D1F-0E21-4FF6-B1F3-579DE06F86DD}" sibTransId="{847CD1DD-F07C-4CF5-B0A0-162DBCBB2A89}"/>
    <dgm:cxn modelId="{956A5114-B193-46C1-825D-B83F03B76545}" srcId="{203E527C-F6AB-4479-8FE6-84B9971B9C5D}" destId="{3296CBE1-A808-48AC-8A85-3F505AE24DF9}" srcOrd="0" destOrd="0" parTransId="{BE1C70BD-4163-483D-B015-63B98D123C82}" sibTransId="{1D16914B-439D-4A4F-A7A8-3EBE4335FB03}"/>
    <dgm:cxn modelId="{E9642275-C6C7-4980-9CB0-FFAE2CAEDE63}" type="presOf" srcId="{3296CBE1-A808-48AC-8A85-3F505AE24DF9}" destId="{04DEC74B-4D9F-4D91-88EC-41CAFF4CEE96}" srcOrd="0" destOrd="0" presId="urn:microsoft.com/office/officeart/2005/8/layout/vList2"/>
    <dgm:cxn modelId="{EF2612BA-6469-4464-BDC0-B944795664DB}" type="presParOf" srcId="{E2B26E1E-30F5-4ED2-B177-1884A4E2F8E6}" destId="{04DEC74B-4D9F-4D91-88EC-41CAFF4CEE96}" srcOrd="0" destOrd="0" presId="urn:microsoft.com/office/officeart/2005/8/layout/vList2"/>
    <dgm:cxn modelId="{7D62CAA5-7476-40E1-A6B5-80AC8CC9668E}" type="presParOf" srcId="{E2B26E1E-30F5-4ED2-B177-1884A4E2F8E6}" destId="{656DDA09-C3FC-4546-B54C-B8D8527914F3}" srcOrd="1" destOrd="0" presId="urn:microsoft.com/office/officeart/2005/8/layout/vList2"/>
    <dgm:cxn modelId="{7231405B-7519-4916-A341-903CE43EA49E}" type="presParOf" srcId="{E2B26E1E-30F5-4ED2-B177-1884A4E2F8E6}" destId="{722810D5-FFF9-4E2B-9468-54A3CF635B3B}" srcOrd="2" destOrd="0" presId="urn:microsoft.com/office/officeart/2005/8/layout/vList2"/>
    <dgm:cxn modelId="{3189F97E-BF5B-4EB0-A24B-83EEE6716306}" type="presParOf" srcId="{E2B26E1E-30F5-4ED2-B177-1884A4E2F8E6}" destId="{9E5D4090-A196-4F40-93EB-1FC9D320FC6C}" srcOrd="3" destOrd="0" presId="urn:microsoft.com/office/officeart/2005/8/layout/vList2"/>
    <dgm:cxn modelId="{1B051B54-CC7B-4205-8EBC-43B675FFBB6C}" type="presParOf" srcId="{E2B26E1E-30F5-4ED2-B177-1884A4E2F8E6}" destId="{87EF775D-69F4-448C-8D0C-CEDBFD848E61}" srcOrd="4" destOrd="0" presId="urn:microsoft.com/office/officeart/2005/8/layout/vList2"/>
    <dgm:cxn modelId="{B2985C1E-4001-4883-840B-A6BC94567BF7}" type="presParOf" srcId="{E2B26E1E-30F5-4ED2-B177-1884A4E2F8E6}" destId="{0F0A5933-19C7-49BF-809D-3DEF8D3D05B9}" srcOrd="5" destOrd="0" presId="urn:microsoft.com/office/officeart/2005/8/layout/vList2"/>
    <dgm:cxn modelId="{0B5911DB-4C87-434A-98C4-3347F6B55B70}" type="presParOf" srcId="{E2B26E1E-30F5-4ED2-B177-1884A4E2F8E6}" destId="{713B50A0-3041-4753-84A7-97B4CD187C13}" srcOrd="6" destOrd="0" presId="urn:microsoft.com/office/officeart/2005/8/layout/vList2"/>
    <dgm:cxn modelId="{7D0C0490-7683-4CD0-9D66-E9D0688FBD9E}" type="presParOf" srcId="{E2B26E1E-30F5-4ED2-B177-1884A4E2F8E6}" destId="{2959E4DF-EF5E-466B-9D01-85D86A6AB4A2}" srcOrd="7" destOrd="0" presId="urn:microsoft.com/office/officeart/2005/8/layout/vList2"/>
    <dgm:cxn modelId="{B35E7686-A292-42D0-88BB-8E241BE6E2B6}" type="presParOf" srcId="{E2B26E1E-30F5-4ED2-B177-1884A4E2F8E6}" destId="{4944EAED-A66C-4C03-81ED-60048774A7CC}" srcOrd="8" destOrd="0" presId="urn:microsoft.com/office/officeart/2005/8/layout/vList2"/>
    <dgm:cxn modelId="{CA04A134-E76D-49B6-A8D0-E08D27B73818}" type="presParOf" srcId="{E2B26E1E-30F5-4ED2-B177-1884A4E2F8E6}" destId="{88ECC229-F153-44EF-A5D1-C2E21A69C33E}" srcOrd="9" destOrd="0" presId="urn:microsoft.com/office/officeart/2005/8/layout/vList2"/>
    <dgm:cxn modelId="{278D9754-B35B-45FC-9A27-566F7FF4BC85}" type="presParOf" srcId="{E2B26E1E-30F5-4ED2-B177-1884A4E2F8E6}" destId="{7385207D-5153-4CF9-9A34-2A4EB007EDAC}" srcOrd="10" destOrd="0" presId="urn:microsoft.com/office/officeart/2005/8/layout/vList2"/>
    <dgm:cxn modelId="{A7DC1280-6ED1-426C-A412-58E0776B52F9}" type="presParOf" srcId="{E2B26E1E-30F5-4ED2-B177-1884A4E2F8E6}" destId="{B4861D70-7A71-4966-9E28-8F691CD1CA0D}" srcOrd="11" destOrd="0" presId="urn:microsoft.com/office/officeart/2005/8/layout/vList2"/>
    <dgm:cxn modelId="{478AE01B-E7F8-40FF-9C80-5144338F4F7B}" type="presParOf" srcId="{E2B26E1E-30F5-4ED2-B177-1884A4E2F8E6}" destId="{85335B65-4DFA-482F-9CFC-F107B4B36034}" srcOrd="12" destOrd="0" presId="urn:microsoft.com/office/officeart/2005/8/layout/vList2"/>
    <dgm:cxn modelId="{0C88FBAC-10A1-4328-91EF-4019D1B35280}" type="presParOf" srcId="{E2B26E1E-30F5-4ED2-B177-1884A4E2F8E6}" destId="{5A2D2DE5-59A3-4D1C-B29B-F8421F3579D8}" srcOrd="13" destOrd="0" presId="urn:microsoft.com/office/officeart/2005/8/layout/vList2"/>
    <dgm:cxn modelId="{170257C0-333D-4197-B643-EE09D2637B68}" type="presParOf" srcId="{E2B26E1E-30F5-4ED2-B177-1884A4E2F8E6}" destId="{16C7357D-04ED-4290-9E5C-0C2EB4A8A05C}" srcOrd="14" destOrd="0" presId="urn:microsoft.com/office/officeart/2005/8/layout/vList2"/>
    <dgm:cxn modelId="{E2DEE8EC-1C94-4746-9421-E1F5BDDE5B70}" type="presParOf" srcId="{E2B26E1E-30F5-4ED2-B177-1884A4E2F8E6}" destId="{8935AAF8-81A3-46C3-886E-FFE9CA17D8E8}" srcOrd="15" destOrd="0" presId="urn:microsoft.com/office/officeart/2005/8/layout/vList2"/>
    <dgm:cxn modelId="{D70E926A-93C7-45BB-907A-A9405F9566C3}" type="presParOf" srcId="{E2B26E1E-30F5-4ED2-B177-1884A4E2F8E6}" destId="{C5262CA0-76BB-4E3D-AA96-E319C241B604}" srcOrd="16" destOrd="0" presId="urn:microsoft.com/office/officeart/2005/8/layout/vList2"/>
    <dgm:cxn modelId="{26707A8E-9EC2-4FE9-9578-79B9CE1B45E1}" type="presParOf" srcId="{E2B26E1E-30F5-4ED2-B177-1884A4E2F8E6}" destId="{CF69C318-155D-491F-BEC1-9E9FAD881620}" srcOrd="17" destOrd="0" presId="urn:microsoft.com/office/officeart/2005/8/layout/vList2"/>
    <dgm:cxn modelId="{C66A2CF9-E25F-46F2-BE94-A59D0778C572}" type="presParOf" srcId="{E2B26E1E-30F5-4ED2-B177-1884A4E2F8E6}" destId="{D89C7A91-7176-4191-AD83-C64B15F2A279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3EAF454-0289-4D12-8BED-A4DA9010906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751917C-BA71-48F9-95B0-7D6311ABDB64}">
      <dgm:prSet/>
      <dgm:spPr/>
      <dgm:t>
        <a:bodyPr/>
        <a:lstStyle/>
        <a:p>
          <a:pPr rtl="1"/>
          <a:r>
            <a:rPr lang="en-US" dirty="0" smtClean="0"/>
            <a:t>Tetragonal, slender acicular </a:t>
          </a:r>
          <a:r>
            <a:rPr lang="en-US" dirty="0" err="1" smtClean="0"/>
            <a:t>Xls</a:t>
          </a:r>
          <a:r>
            <a:rPr lang="en-US" dirty="0" smtClean="0"/>
            <a:t>, </a:t>
          </a:r>
          <a:endParaRPr lang="en-US" dirty="0"/>
        </a:p>
      </dgm:t>
    </dgm:pt>
    <dgm:pt modelId="{DA4446F7-885A-40BE-945B-6BA3B54F44BD}" type="parTrans" cxnId="{8E5C38B6-FBEC-41A0-9B6A-305E63A0BA7A}">
      <dgm:prSet/>
      <dgm:spPr/>
      <dgm:t>
        <a:bodyPr/>
        <a:lstStyle/>
        <a:p>
          <a:endParaRPr lang="en-US"/>
        </a:p>
      </dgm:t>
    </dgm:pt>
    <dgm:pt modelId="{9200746D-E26C-4F91-99BB-B548132280A7}" type="sibTrans" cxnId="{8E5C38B6-FBEC-41A0-9B6A-305E63A0BA7A}">
      <dgm:prSet/>
      <dgm:spPr/>
      <dgm:t>
        <a:bodyPr/>
        <a:lstStyle/>
        <a:p>
          <a:endParaRPr lang="en-US"/>
        </a:p>
      </dgm:t>
    </dgm:pt>
    <dgm:pt modelId="{C6D0605F-0DCB-4567-B344-95EE9D67509A}">
      <dgm:prSet/>
      <dgm:spPr/>
      <dgm:t>
        <a:bodyPr/>
        <a:lstStyle/>
        <a:p>
          <a:pPr rtl="1"/>
          <a:r>
            <a:rPr lang="en-US" dirty="0" smtClean="0"/>
            <a:t>red, reddish brown to black, </a:t>
          </a:r>
          <a:endParaRPr lang="en-US" dirty="0"/>
        </a:p>
      </dgm:t>
    </dgm:pt>
    <dgm:pt modelId="{A7B3C8F4-780B-4A55-8524-E8804DEF6D10}" type="parTrans" cxnId="{76106459-1BF9-4044-9902-D5009AE64FD7}">
      <dgm:prSet/>
      <dgm:spPr/>
      <dgm:t>
        <a:bodyPr/>
        <a:lstStyle/>
        <a:p>
          <a:endParaRPr lang="en-US"/>
        </a:p>
      </dgm:t>
    </dgm:pt>
    <dgm:pt modelId="{6A8E872A-C57C-4125-AEC3-CD53B3B48ACA}" type="sibTrans" cxnId="{76106459-1BF9-4044-9902-D5009AE64FD7}">
      <dgm:prSet/>
      <dgm:spPr/>
      <dgm:t>
        <a:bodyPr/>
        <a:lstStyle/>
        <a:p>
          <a:endParaRPr lang="en-US"/>
        </a:p>
      </dgm:t>
    </dgm:pt>
    <dgm:pt modelId="{B9DD5ED1-D14F-490C-9DB9-508002C05458}">
      <dgm:prSet/>
      <dgm:spPr/>
      <dgm:t>
        <a:bodyPr/>
        <a:lstStyle/>
        <a:p>
          <a:pPr rtl="1"/>
          <a:r>
            <a:rPr lang="en-US" dirty="0" smtClean="0"/>
            <a:t>streak pale brown, adamantine, </a:t>
          </a:r>
          <a:endParaRPr lang="en-US" dirty="0"/>
        </a:p>
      </dgm:t>
    </dgm:pt>
    <dgm:pt modelId="{701A8710-DA7A-417F-B32F-1976D02A7F7F}" type="parTrans" cxnId="{FFFC5BAC-8207-4BA1-81C0-3B2069D90280}">
      <dgm:prSet/>
      <dgm:spPr/>
      <dgm:t>
        <a:bodyPr/>
        <a:lstStyle/>
        <a:p>
          <a:endParaRPr lang="en-US"/>
        </a:p>
      </dgm:t>
    </dgm:pt>
    <dgm:pt modelId="{1DCDE24A-1371-477C-B52C-31EC9FA5287C}" type="sibTrans" cxnId="{FFFC5BAC-8207-4BA1-81C0-3B2069D90280}">
      <dgm:prSet/>
      <dgm:spPr/>
      <dgm:t>
        <a:bodyPr/>
        <a:lstStyle/>
        <a:p>
          <a:endParaRPr lang="en-US"/>
        </a:p>
      </dgm:t>
    </dgm:pt>
    <dgm:pt modelId="{CE4B2298-18E1-46F3-9671-692B86B204E6}">
      <dgm:prSet/>
      <dgm:spPr/>
      <dgm:t>
        <a:bodyPr/>
        <a:lstStyle/>
        <a:p>
          <a:pPr rtl="1"/>
          <a:r>
            <a:rPr lang="en-US" dirty="0" smtClean="0"/>
            <a:t>011 cleavage, uneven, </a:t>
          </a:r>
          <a:endParaRPr lang="en-US" dirty="0"/>
        </a:p>
      </dgm:t>
    </dgm:pt>
    <dgm:pt modelId="{532E258C-AD1A-44CC-ABEC-9C260D343ABC}" type="parTrans" cxnId="{F2C10EF7-5974-4689-83C5-44F65CDDC45A}">
      <dgm:prSet/>
      <dgm:spPr/>
      <dgm:t>
        <a:bodyPr/>
        <a:lstStyle/>
        <a:p>
          <a:endParaRPr lang="en-US"/>
        </a:p>
      </dgm:t>
    </dgm:pt>
    <dgm:pt modelId="{72FC1FB0-7B60-4C7C-946F-5EA2C43083A6}" type="sibTrans" cxnId="{F2C10EF7-5974-4689-83C5-44F65CDDC45A}">
      <dgm:prSet/>
      <dgm:spPr/>
      <dgm:t>
        <a:bodyPr/>
        <a:lstStyle/>
        <a:p>
          <a:endParaRPr lang="en-US"/>
        </a:p>
      </dgm:t>
    </dgm:pt>
    <dgm:pt modelId="{256E4879-C67B-4911-86C6-18960A1A53E6}">
      <dgm:prSet/>
      <dgm:spPr/>
    </dgm:pt>
    <dgm:pt modelId="{CEEA7AEB-1D81-42DC-ADFD-6E07605FFB8E}" type="parTrans" cxnId="{039DE129-09CB-44C1-B4FB-8E963277C56A}">
      <dgm:prSet/>
      <dgm:spPr/>
      <dgm:t>
        <a:bodyPr/>
        <a:lstStyle/>
        <a:p>
          <a:endParaRPr lang="en-US"/>
        </a:p>
      </dgm:t>
    </dgm:pt>
    <dgm:pt modelId="{70A17EE0-5C4E-4BCC-8475-F00D2547A50B}" type="sibTrans" cxnId="{039DE129-09CB-44C1-B4FB-8E963277C56A}">
      <dgm:prSet/>
      <dgm:spPr/>
      <dgm:t>
        <a:bodyPr/>
        <a:lstStyle/>
        <a:p>
          <a:endParaRPr lang="en-US"/>
        </a:p>
      </dgm:t>
    </dgm:pt>
    <dgm:pt modelId="{C4BBF57E-B600-46B7-BCF8-AE718C6169E1}">
      <dgm:prSet/>
      <dgm:spPr/>
    </dgm:pt>
    <dgm:pt modelId="{FBE360C4-CC75-472B-8299-22349A818312}" type="parTrans" cxnId="{A0B21395-8862-48A5-B045-DC020E6B3DD5}">
      <dgm:prSet/>
      <dgm:spPr/>
      <dgm:t>
        <a:bodyPr/>
        <a:lstStyle/>
        <a:p>
          <a:endParaRPr lang="en-US"/>
        </a:p>
      </dgm:t>
    </dgm:pt>
    <dgm:pt modelId="{6B00D033-1005-41AD-806C-DC429AAEF6A3}" type="sibTrans" cxnId="{A0B21395-8862-48A5-B045-DC020E6B3DD5}">
      <dgm:prSet/>
      <dgm:spPr/>
      <dgm:t>
        <a:bodyPr/>
        <a:lstStyle/>
        <a:p>
          <a:endParaRPr lang="en-US"/>
        </a:p>
      </dgm:t>
    </dgm:pt>
    <dgm:pt modelId="{B5415703-7C76-4FBC-A02E-ED9E3208CFEF}">
      <dgm:prSet/>
      <dgm:spPr/>
    </dgm:pt>
    <dgm:pt modelId="{94E7D069-48A6-4E52-9007-B4A385722155}" type="parTrans" cxnId="{C3AAEADD-07BA-4D56-8E61-B3A0209B007A}">
      <dgm:prSet/>
      <dgm:spPr/>
      <dgm:t>
        <a:bodyPr/>
        <a:lstStyle/>
        <a:p>
          <a:endParaRPr lang="en-US"/>
        </a:p>
      </dgm:t>
    </dgm:pt>
    <dgm:pt modelId="{A08AA3A9-665A-472A-9550-D3ED4853E444}" type="sibTrans" cxnId="{C3AAEADD-07BA-4D56-8E61-B3A0209B007A}">
      <dgm:prSet/>
      <dgm:spPr/>
      <dgm:t>
        <a:bodyPr/>
        <a:lstStyle/>
        <a:p>
          <a:endParaRPr lang="en-US"/>
        </a:p>
      </dgm:t>
    </dgm:pt>
    <dgm:pt modelId="{90647668-A06E-4D7B-8A08-65ADCDBD2ED6}">
      <dgm:prSet/>
      <dgm:spPr/>
    </dgm:pt>
    <dgm:pt modelId="{5ADAFE7F-CC0C-435A-B29D-8E185ABB829F}" type="parTrans" cxnId="{844FBBE2-A086-4B20-B07F-D3422C294EEC}">
      <dgm:prSet/>
      <dgm:spPr/>
      <dgm:t>
        <a:bodyPr/>
        <a:lstStyle/>
        <a:p>
          <a:endParaRPr lang="en-US"/>
        </a:p>
      </dgm:t>
    </dgm:pt>
    <dgm:pt modelId="{758BB6A4-9147-452B-B4ED-4DB45C1CA032}" type="sibTrans" cxnId="{844FBBE2-A086-4B20-B07F-D3422C294EEC}">
      <dgm:prSet/>
      <dgm:spPr/>
      <dgm:t>
        <a:bodyPr/>
        <a:lstStyle/>
        <a:p>
          <a:endParaRPr lang="en-US"/>
        </a:p>
      </dgm:t>
    </dgm:pt>
    <dgm:pt modelId="{FF690638-E2B2-4D58-AC10-6574CC2DD73C}">
      <dgm:prSet/>
      <dgm:spPr/>
    </dgm:pt>
    <dgm:pt modelId="{FC57A79E-56DE-4A54-ADB4-5F7F9AF86E77}" type="parTrans" cxnId="{F81D0B4A-A690-4FC8-8F1C-8B09C3BE5EE0}">
      <dgm:prSet/>
      <dgm:spPr/>
      <dgm:t>
        <a:bodyPr/>
        <a:lstStyle/>
        <a:p>
          <a:endParaRPr lang="en-US"/>
        </a:p>
      </dgm:t>
    </dgm:pt>
    <dgm:pt modelId="{BD7921E6-B09D-456C-A58E-0FA794EA5E34}" type="sibTrans" cxnId="{F81D0B4A-A690-4FC8-8F1C-8B09C3BE5EE0}">
      <dgm:prSet/>
      <dgm:spPr/>
      <dgm:t>
        <a:bodyPr/>
        <a:lstStyle/>
        <a:p>
          <a:endParaRPr lang="en-US"/>
        </a:p>
      </dgm:t>
    </dgm:pt>
    <dgm:pt modelId="{F9664C4F-1BC0-40E9-A575-5012DD549280}">
      <dgm:prSet/>
      <dgm:spPr/>
    </dgm:pt>
    <dgm:pt modelId="{C02FA9DD-A35F-422D-94E8-3EBE45B1C61C}" type="parTrans" cxnId="{D1B000B0-4055-4C08-94EA-E1C9F6B1C7A0}">
      <dgm:prSet/>
      <dgm:spPr/>
      <dgm:t>
        <a:bodyPr/>
        <a:lstStyle/>
        <a:p>
          <a:endParaRPr lang="en-US"/>
        </a:p>
      </dgm:t>
    </dgm:pt>
    <dgm:pt modelId="{BE6C0E78-A163-4214-A9E0-3CA5D74FF6FD}" type="sibTrans" cxnId="{D1B000B0-4055-4C08-94EA-E1C9F6B1C7A0}">
      <dgm:prSet/>
      <dgm:spPr/>
      <dgm:t>
        <a:bodyPr/>
        <a:lstStyle/>
        <a:p>
          <a:endParaRPr lang="en-US"/>
        </a:p>
      </dgm:t>
    </dgm:pt>
    <dgm:pt modelId="{ADD4CB53-0644-451C-B015-A4FD14B2C9F0}" type="pres">
      <dgm:prSet presAssocID="{73EAF454-0289-4D12-8BED-A4DA90109061}" presName="matrix" presStyleCnt="0">
        <dgm:presLayoutVars>
          <dgm:chMax val="1"/>
          <dgm:dir/>
          <dgm:resizeHandles val="exact"/>
        </dgm:presLayoutVars>
      </dgm:prSet>
      <dgm:spPr/>
    </dgm:pt>
    <dgm:pt modelId="{E2DA82A2-C921-416C-8B7B-3F2C1A915F7A}" type="pres">
      <dgm:prSet presAssocID="{73EAF454-0289-4D12-8BED-A4DA90109061}" presName="diamond" presStyleLbl="bgShp" presStyleIdx="0" presStyleCnt="1"/>
      <dgm:spPr/>
    </dgm:pt>
    <dgm:pt modelId="{2C8486CC-99BB-4F35-9F09-A3B7E733145F}" type="pres">
      <dgm:prSet presAssocID="{73EAF454-0289-4D12-8BED-A4DA90109061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236F536-D1BF-4677-89E6-42174F74A1B7}" type="pres">
      <dgm:prSet presAssocID="{73EAF454-0289-4D12-8BED-A4DA90109061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7857ADE-B7EC-4485-AE68-1CB84758CA6B}" type="pres">
      <dgm:prSet presAssocID="{73EAF454-0289-4D12-8BED-A4DA90109061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FC96031-1AD1-43F4-AAB8-E922901A768C}" type="pres">
      <dgm:prSet presAssocID="{73EAF454-0289-4D12-8BED-A4DA90109061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44FBBE2-A086-4B20-B07F-D3422C294EEC}" srcId="{73EAF454-0289-4D12-8BED-A4DA90109061}" destId="{90647668-A06E-4D7B-8A08-65ADCDBD2ED6}" srcOrd="7" destOrd="0" parTransId="{5ADAFE7F-CC0C-435A-B29D-8E185ABB829F}" sibTransId="{758BB6A4-9147-452B-B4ED-4DB45C1CA032}"/>
    <dgm:cxn modelId="{039DE129-09CB-44C1-B4FB-8E963277C56A}" srcId="{73EAF454-0289-4D12-8BED-A4DA90109061}" destId="{256E4879-C67B-4911-86C6-18960A1A53E6}" srcOrd="4" destOrd="0" parTransId="{CEEA7AEB-1D81-42DC-ADFD-6E07605FFB8E}" sibTransId="{70A17EE0-5C4E-4BCC-8475-F00D2547A50B}"/>
    <dgm:cxn modelId="{F81D0B4A-A690-4FC8-8F1C-8B09C3BE5EE0}" srcId="{73EAF454-0289-4D12-8BED-A4DA90109061}" destId="{FF690638-E2B2-4D58-AC10-6574CC2DD73C}" srcOrd="8" destOrd="0" parTransId="{FC57A79E-56DE-4A54-ADB4-5F7F9AF86E77}" sibTransId="{BD7921E6-B09D-456C-A58E-0FA794EA5E34}"/>
    <dgm:cxn modelId="{F2C10EF7-5974-4689-83C5-44F65CDDC45A}" srcId="{73EAF454-0289-4D12-8BED-A4DA90109061}" destId="{CE4B2298-18E1-46F3-9671-692B86B204E6}" srcOrd="3" destOrd="0" parTransId="{532E258C-AD1A-44CC-ABEC-9C260D343ABC}" sibTransId="{72FC1FB0-7B60-4C7C-946F-5EA2C43083A6}"/>
    <dgm:cxn modelId="{FE8450A0-2A5C-4788-9D0B-5285CF106691}" type="presOf" srcId="{73EAF454-0289-4D12-8BED-A4DA90109061}" destId="{ADD4CB53-0644-451C-B015-A4FD14B2C9F0}" srcOrd="0" destOrd="0" presId="urn:microsoft.com/office/officeart/2005/8/layout/matrix3"/>
    <dgm:cxn modelId="{FFFC5BAC-8207-4BA1-81C0-3B2069D90280}" srcId="{73EAF454-0289-4D12-8BED-A4DA90109061}" destId="{B9DD5ED1-D14F-490C-9DB9-508002C05458}" srcOrd="2" destOrd="0" parTransId="{701A8710-DA7A-417F-B32F-1976D02A7F7F}" sibTransId="{1DCDE24A-1371-477C-B52C-31EC9FA5287C}"/>
    <dgm:cxn modelId="{A0B21395-8862-48A5-B045-DC020E6B3DD5}" srcId="{73EAF454-0289-4D12-8BED-A4DA90109061}" destId="{C4BBF57E-B600-46B7-BCF8-AE718C6169E1}" srcOrd="5" destOrd="0" parTransId="{FBE360C4-CC75-472B-8299-22349A818312}" sibTransId="{6B00D033-1005-41AD-806C-DC429AAEF6A3}"/>
    <dgm:cxn modelId="{C3AAEADD-07BA-4D56-8E61-B3A0209B007A}" srcId="{73EAF454-0289-4D12-8BED-A4DA90109061}" destId="{B5415703-7C76-4FBC-A02E-ED9E3208CFEF}" srcOrd="6" destOrd="0" parTransId="{94E7D069-48A6-4E52-9007-B4A385722155}" sibTransId="{A08AA3A9-665A-472A-9550-D3ED4853E444}"/>
    <dgm:cxn modelId="{565972A0-34AF-441E-91DE-A4A87C593CD2}" type="presOf" srcId="{4751917C-BA71-48F9-95B0-7D6311ABDB64}" destId="{2C8486CC-99BB-4F35-9F09-A3B7E733145F}" srcOrd="0" destOrd="0" presId="urn:microsoft.com/office/officeart/2005/8/layout/matrix3"/>
    <dgm:cxn modelId="{76106459-1BF9-4044-9902-D5009AE64FD7}" srcId="{73EAF454-0289-4D12-8BED-A4DA90109061}" destId="{C6D0605F-0DCB-4567-B344-95EE9D67509A}" srcOrd="1" destOrd="0" parTransId="{A7B3C8F4-780B-4A55-8524-E8804DEF6D10}" sibTransId="{6A8E872A-C57C-4125-AEC3-CD53B3B48ACA}"/>
    <dgm:cxn modelId="{480AD9E5-49E7-4AC9-B609-75D2AA890CDD}" type="presOf" srcId="{C6D0605F-0DCB-4567-B344-95EE9D67509A}" destId="{1236F536-D1BF-4677-89E6-42174F74A1B7}" srcOrd="0" destOrd="0" presId="urn:microsoft.com/office/officeart/2005/8/layout/matrix3"/>
    <dgm:cxn modelId="{C8F5265F-1B70-4643-AC10-4A7FEA50ED4D}" type="presOf" srcId="{CE4B2298-18E1-46F3-9671-692B86B204E6}" destId="{5FC96031-1AD1-43F4-AAB8-E922901A768C}" srcOrd="0" destOrd="0" presId="urn:microsoft.com/office/officeart/2005/8/layout/matrix3"/>
    <dgm:cxn modelId="{D1B000B0-4055-4C08-94EA-E1C9F6B1C7A0}" srcId="{73EAF454-0289-4D12-8BED-A4DA90109061}" destId="{F9664C4F-1BC0-40E9-A575-5012DD549280}" srcOrd="9" destOrd="0" parTransId="{C02FA9DD-A35F-422D-94E8-3EBE45B1C61C}" sibTransId="{BE6C0E78-A163-4214-A9E0-3CA5D74FF6FD}"/>
    <dgm:cxn modelId="{8E5C38B6-FBEC-41A0-9B6A-305E63A0BA7A}" srcId="{73EAF454-0289-4D12-8BED-A4DA90109061}" destId="{4751917C-BA71-48F9-95B0-7D6311ABDB64}" srcOrd="0" destOrd="0" parTransId="{DA4446F7-885A-40BE-945B-6BA3B54F44BD}" sibTransId="{9200746D-E26C-4F91-99BB-B548132280A7}"/>
    <dgm:cxn modelId="{0D1329E4-6EB4-491C-86C1-F2B32959406D}" type="presOf" srcId="{B9DD5ED1-D14F-490C-9DB9-508002C05458}" destId="{87857ADE-B7EC-4485-AE68-1CB84758CA6B}" srcOrd="0" destOrd="0" presId="urn:microsoft.com/office/officeart/2005/8/layout/matrix3"/>
    <dgm:cxn modelId="{5C9AC2AD-DE1C-4488-95CB-CA6A6C433C69}" type="presParOf" srcId="{ADD4CB53-0644-451C-B015-A4FD14B2C9F0}" destId="{E2DA82A2-C921-416C-8B7B-3F2C1A915F7A}" srcOrd="0" destOrd="0" presId="urn:microsoft.com/office/officeart/2005/8/layout/matrix3"/>
    <dgm:cxn modelId="{4F7ACE67-D1B0-4568-8D75-E55A21E75296}" type="presParOf" srcId="{ADD4CB53-0644-451C-B015-A4FD14B2C9F0}" destId="{2C8486CC-99BB-4F35-9F09-A3B7E733145F}" srcOrd="1" destOrd="0" presId="urn:microsoft.com/office/officeart/2005/8/layout/matrix3"/>
    <dgm:cxn modelId="{260EDE36-4605-4F12-9802-195AD26B5E91}" type="presParOf" srcId="{ADD4CB53-0644-451C-B015-A4FD14B2C9F0}" destId="{1236F536-D1BF-4677-89E6-42174F74A1B7}" srcOrd="2" destOrd="0" presId="urn:microsoft.com/office/officeart/2005/8/layout/matrix3"/>
    <dgm:cxn modelId="{3247B726-F77C-47B8-A41D-97A45230D88E}" type="presParOf" srcId="{ADD4CB53-0644-451C-B015-A4FD14B2C9F0}" destId="{87857ADE-B7EC-4485-AE68-1CB84758CA6B}" srcOrd="3" destOrd="0" presId="urn:microsoft.com/office/officeart/2005/8/layout/matrix3"/>
    <dgm:cxn modelId="{2E497769-A349-40EF-8594-03BFED69C9EA}" type="presParOf" srcId="{ADD4CB53-0644-451C-B015-A4FD14B2C9F0}" destId="{5FC96031-1AD1-43F4-AAB8-E922901A768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B4F6CD-8031-44F4-8126-3956AE2F53C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B5E86DF-43FE-42D9-897D-713D78F8DE83}">
      <dgm:prSet custT="1"/>
      <dgm:spPr/>
      <dgm:t>
        <a:bodyPr/>
        <a:lstStyle/>
        <a:p>
          <a:pPr rtl="1"/>
          <a:r>
            <a:rPr lang="en-US" sz="1800" dirty="0" smtClean="0"/>
            <a:t>Orthorhombic, radiating fibers, massive, </a:t>
          </a:r>
          <a:r>
            <a:rPr lang="en-US" sz="1800" dirty="0" err="1" smtClean="0"/>
            <a:t>dendritic</a:t>
          </a:r>
          <a:r>
            <a:rPr lang="en-US" sz="1800" dirty="0" smtClean="0"/>
            <a:t>, </a:t>
          </a:r>
          <a:endParaRPr lang="en-US" sz="1800" dirty="0"/>
        </a:p>
      </dgm:t>
    </dgm:pt>
    <dgm:pt modelId="{60140626-45A2-468B-BE04-971C0C2767AB}" type="parTrans" cxnId="{14E67072-63C0-4EE5-9401-F09FCC094B06}">
      <dgm:prSet/>
      <dgm:spPr/>
      <dgm:t>
        <a:bodyPr/>
        <a:lstStyle/>
        <a:p>
          <a:endParaRPr lang="en-US" sz="2400"/>
        </a:p>
      </dgm:t>
    </dgm:pt>
    <dgm:pt modelId="{33EB5495-2AFF-4CDB-BD85-8B947079D415}" type="sibTrans" cxnId="{14E67072-63C0-4EE5-9401-F09FCC094B06}">
      <dgm:prSet/>
      <dgm:spPr/>
      <dgm:t>
        <a:bodyPr/>
        <a:lstStyle/>
        <a:p>
          <a:endParaRPr lang="en-US" sz="2400"/>
        </a:p>
      </dgm:t>
    </dgm:pt>
    <dgm:pt modelId="{9E7DA999-B221-433F-A22A-6472F3F7B8FC}">
      <dgm:prSet custT="1"/>
      <dgm:spPr/>
      <dgm:t>
        <a:bodyPr/>
        <a:lstStyle/>
        <a:p>
          <a:pPr rtl="1"/>
          <a:r>
            <a:rPr lang="en-US" sz="1800" dirty="0" smtClean="0"/>
            <a:t>iron black, streak the same, metallic, earthy, perfect cleavage in </a:t>
          </a:r>
          <a:r>
            <a:rPr lang="en-US" sz="1800" dirty="0" err="1" smtClean="0"/>
            <a:t>Xls</a:t>
          </a:r>
          <a:r>
            <a:rPr lang="en-US" sz="1800" dirty="0" smtClean="0"/>
            <a:t>, </a:t>
          </a:r>
          <a:endParaRPr lang="en-US" sz="1800" dirty="0"/>
        </a:p>
      </dgm:t>
    </dgm:pt>
    <dgm:pt modelId="{B283EBB1-4AC7-4FB4-8007-4C0DFB5ADB3B}" type="parTrans" cxnId="{390DF278-AD19-495F-B68A-8C264A05B420}">
      <dgm:prSet/>
      <dgm:spPr/>
      <dgm:t>
        <a:bodyPr/>
        <a:lstStyle/>
        <a:p>
          <a:endParaRPr lang="en-US" sz="2400"/>
        </a:p>
      </dgm:t>
    </dgm:pt>
    <dgm:pt modelId="{3810A232-3CA7-469E-A102-A027654F43CE}" type="sibTrans" cxnId="{390DF278-AD19-495F-B68A-8C264A05B420}">
      <dgm:prSet/>
      <dgm:spPr/>
      <dgm:t>
        <a:bodyPr/>
        <a:lstStyle/>
        <a:p>
          <a:endParaRPr lang="en-US" sz="2400"/>
        </a:p>
      </dgm:t>
    </dgm:pt>
    <dgm:pt modelId="{89D39992-D96B-4687-8029-1DA93EF9BF77}">
      <dgm:prSet custT="1"/>
      <dgm:spPr/>
      <dgm:t>
        <a:bodyPr/>
        <a:lstStyle/>
        <a:p>
          <a:pPr rtl="1"/>
          <a:r>
            <a:rPr lang="en-US" sz="1800" dirty="0" smtClean="0"/>
            <a:t>H. 2.5, </a:t>
          </a:r>
          <a:r>
            <a:rPr lang="en-US" sz="1800" dirty="0" err="1" smtClean="0"/>
            <a:t>Sp.Gr</a:t>
          </a:r>
          <a:r>
            <a:rPr lang="en-US" sz="1800" dirty="0" smtClean="0"/>
            <a:t>. 4.7</a:t>
          </a:r>
          <a:endParaRPr lang="en-US" sz="1800" dirty="0"/>
        </a:p>
      </dgm:t>
    </dgm:pt>
    <dgm:pt modelId="{AD274FC2-AB90-48B3-A7EA-D7AC995386AA}" type="parTrans" cxnId="{CA7BB20D-8A67-4799-81AD-17B0B0587054}">
      <dgm:prSet/>
      <dgm:spPr/>
      <dgm:t>
        <a:bodyPr/>
        <a:lstStyle/>
        <a:p>
          <a:endParaRPr lang="en-US" sz="2400"/>
        </a:p>
      </dgm:t>
    </dgm:pt>
    <dgm:pt modelId="{F8CEC5EB-2E2B-4289-A5D1-C10A45DAE832}" type="sibTrans" cxnId="{CA7BB20D-8A67-4799-81AD-17B0B0587054}">
      <dgm:prSet/>
      <dgm:spPr/>
      <dgm:t>
        <a:bodyPr/>
        <a:lstStyle/>
        <a:p>
          <a:endParaRPr lang="en-US" sz="2400"/>
        </a:p>
      </dgm:t>
    </dgm:pt>
    <dgm:pt modelId="{EB9DA7E5-1E11-4616-936D-CD4001562402}">
      <dgm:prSet custT="1"/>
      <dgm:spPr/>
      <dgm:t>
        <a:bodyPr/>
        <a:lstStyle/>
        <a:p>
          <a:pPr rtl="1"/>
          <a:r>
            <a:rPr lang="en-US" sz="1800" dirty="0" smtClean="0"/>
            <a:t>In sedimentary rocks, in hydrothermal veins, in residual deposits</a:t>
          </a:r>
          <a:endParaRPr lang="en-US" sz="1800" dirty="0"/>
        </a:p>
      </dgm:t>
    </dgm:pt>
    <dgm:pt modelId="{D530B46C-4189-4C46-9F44-17F3ED739102}" type="parTrans" cxnId="{C975132A-2C84-4627-8328-E1B60B9B157C}">
      <dgm:prSet/>
      <dgm:spPr/>
      <dgm:t>
        <a:bodyPr/>
        <a:lstStyle/>
        <a:p>
          <a:endParaRPr lang="en-US" sz="2400"/>
        </a:p>
      </dgm:t>
    </dgm:pt>
    <dgm:pt modelId="{2D4C2157-0030-4A19-9B53-49E8D3992039}" type="sibTrans" cxnId="{C975132A-2C84-4627-8328-E1B60B9B157C}">
      <dgm:prSet/>
      <dgm:spPr/>
      <dgm:t>
        <a:bodyPr/>
        <a:lstStyle/>
        <a:p>
          <a:endParaRPr lang="en-US" sz="2400"/>
        </a:p>
      </dgm:t>
    </dgm:pt>
    <dgm:pt modelId="{8A1F6CB7-2D56-4EBE-A8ED-D9240FBA5F33}">
      <dgm:prSet custT="1"/>
      <dgm:spPr/>
      <dgm:t>
        <a:bodyPr/>
        <a:lstStyle/>
        <a:p>
          <a:pPr rtl="1"/>
          <a:r>
            <a:rPr lang="en-US" sz="1800" dirty="0" smtClean="0"/>
            <a:t>Russia, Gabon, Brazil </a:t>
          </a:r>
          <a:endParaRPr lang="en-US" sz="1800" dirty="0"/>
        </a:p>
      </dgm:t>
    </dgm:pt>
    <dgm:pt modelId="{1BB97944-6B9C-46C6-942A-6A3F6096039D}" type="parTrans" cxnId="{C173764C-0F32-4EE0-91E7-05ECB16A2B0E}">
      <dgm:prSet/>
      <dgm:spPr/>
      <dgm:t>
        <a:bodyPr/>
        <a:lstStyle/>
        <a:p>
          <a:endParaRPr lang="en-US" sz="2400"/>
        </a:p>
      </dgm:t>
    </dgm:pt>
    <dgm:pt modelId="{C1606955-AF24-49F3-8D40-D0DC8903989A}" type="sibTrans" cxnId="{C173764C-0F32-4EE0-91E7-05ECB16A2B0E}">
      <dgm:prSet/>
      <dgm:spPr/>
      <dgm:t>
        <a:bodyPr/>
        <a:lstStyle/>
        <a:p>
          <a:endParaRPr lang="en-US" sz="2400"/>
        </a:p>
      </dgm:t>
    </dgm:pt>
    <dgm:pt modelId="{6179A1AC-0528-49AA-A626-CB54A9C192E6}" type="pres">
      <dgm:prSet presAssocID="{C7B4F6CD-8031-44F4-8126-3956AE2F53C5}" presName="compositeShape" presStyleCnt="0">
        <dgm:presLayoutVars>
          <dgm:dir/>
          <dgm:resizeHandles/>
        </dgm:presLayoutVars>
      </dgm:prSet>
      <dgm:spPr/>
    </dgm:pt>
    <dgm:pt modelId="{FCD646BB-6C40-44B2-9A35-F82B43679651}" type="pres">
      <dgm:prSet presAssocID="{C7B4F6CD-8031-44F4-8126-3956AE2F53C5}" presName="pyramid" presStyleLbl="node1" presStyleIdx="0" presStyleCnt="1"/>
      <dgm:spPr/>
    </dgm:pt>
    <dgm:pt modelId="{7356ED84-AF8F-4518-A8F6-DAECC227DEF2}" type="pres">
      <dgm:prSet presAssocID="{C7B4F6CD-8031-44F4-8126-3956AE2F53C5}" presName="theList" presStyleCnt="0"/>
      <dgm:spPr/>
    </dgm:pt>
    <dgm:pt modelId="{AE492A13-69FB-4DAC-8985-44DA73D93082}" type="pres">
      <dgm:prSet presAssocID="{0B5E86DF-43FE-42D9-897D-713D78F8DE83}" presName="aNode" presStyleLbl="fgAcc1" presStyleIdx="0" presStyleCnt="5">
        <dgm:presLayoutVars>
          <dgm:bulletEnabled val="1"/>
        </dgm:presLayoutVars>
      </dgm:prSet>
      <dgm:spPr/>
    </dgm:pt>
    <dgm:pt modelId="{332091F4-57F8-4582-943D-69FD41E5B03E}" type="pres">
      <dgm:prSet presAssocID="{0B5E86DF-43FE-42D9-897D-713D78F8DE83}" presName="aSpace" presStyleCnt="0"/>
      <dgm:spPr/>
    </dgm:pt>
    <dgm:pt modelId="{DD98F9CC-9157-4760-83EC-B4B3F0EB1D48}" type="pres">
      <dgm:prSet presAssocID="{9E7DA999-B221-433F-A22A-6472F3F7B8FC}" presName="aNode" presStyleLbl="fgAcc1" presStyleIdx="1" presStyleCnt="5">
        <dgm:presLayoutVars>
          <dgm:bulletEnabled val="1"/>
        </dgm:presLayoutVars>
      </dgm:prSet>
      <dgm:spPr/>
    </dgm:pt>
    <dgm:pt modelId="{7829CFE7-4781-4BC3-9BE5-26B6EC296AA7}" type="pres">
      <dgm:prSet presAssocID="{9E7DA999-B221-433F-A22A-6472F3F7B8FC}" presName="aSpace" presStyleCnt="0"/>
      <dgm:spPr/>
    </dgm:pt>
    <dgm:pt modelId="{83C6951F-DDE1-4797-AECA-261FEDAA497C}" type="pres">
      <dgm:prSet presAssocID="{89D39992-D96B-4687-8029-1DA93EF9BF77}" presName="aNode" presStyleLbl="fgAcc1" presStyleIdx="2" presStyleCnt="5">
        <dgm:presLayoutVars>
          <dgm:bulletEnabled val="1"/>
        </dgm:presLayoutVars>
      </dgm:prSet>
      <dgm:spPr/>
    </dgm:pt>
    <dgm:pt modelId="{2C7EA3A1-A13E-428B-8123-DA38D8691E04}" type="pres">
      <dgm:prSet presAssocID="{89D39992-D96B-4687-8029-1DA93EF9BF77}" presName="aSpace" presStyleCnt="0"/>
      <dgm:spPr/>
    </dgm:pt>
    <dgm:pt modelId="{9A438806-86C6-429A-A7E4-5919C6BC0AC1}" type="pres">
      <dgm:prSet presAssocID="{EB9DA7E5-1E11-4616-936D-CD4001562402}" presName="aNode" presStyleLbl="fgAcc1" presStyleIdx="3" presStyleCnt="5">
        <dgm:presLayoutVars>
          <dgm:bulletEnabled val="1"/>
        </dgm:presLayoutVars>
      </dgm:prSet>
      <dgm:spPr/>
    </dgm:pt>
    <dgm:pt modelId="{CA612ECC-5083-406B-934D-12884C087EE0}" type="pres">
      <dgm:prSet presAssocID="{EB9DA7E5-1E11-4616-936D-CD4001562402}" presName="aSpace" presStyleCnt="0"/>
      <dgm:spPr/>
    </dgm:pt>
    <dgm:pt modelId="{A9ED55BB-B4AD-4EFE-9EA6-F08BF0D0B669}" type="pres">
      <dgm:prSet presAssocID="{8A1F6CB7-2D56-4EBE-A8ED-D9240FBA5F33}" presName="aNode" presStyleLbl="fgAcc1" presStyleIdx="4" presStyleCnt="5">
        <dgm:presLayoutVars>
          <dgm:bulletEnabled val="1"/>
        </dgm:presLayoutVars>
      </dgm:prSet>
      <dgm:spPr/>
    </dgm:pt>
    <dgm:pt modelId="{6F3620D0-3AAF-40FC-9783-6936A2F59F35}" type="pres">
      <dgm:prSet presAssocID="{8A1F6CB7-2D56-4EBE-A8ED-D9240FBA5F33}" presName="aSpace" presStyleCnt="0"/>
      <dgm:spPr/>
    </dgm:pt>
  </dgm:ptLst>
  <dgm:cxnLst>
    <dgm:cxn modelId="{C975132A-2C84-4627-8328-E1B60B9B157C}" srcId="{C7B4F6CD-8031-44F4-8126-3956AE2F53C5}" destId="{EB9DA7E5-1E11-4616-936D-CD4001562402}" srcOrd="3" destOrd="0" parTransId="{D530B46C-4189-4C46-9F44-17F3ED739102}" sibTransId="{2D4C2157-0030-4A19-9B53-49E8D3992039}"/>
    <dgm:cxn modelId="{A5C4EE53-FE50-4648-9A55-05C4970BD4BB}" type="presOf" srcId="{89D39992-D96B-4687-8029-1DA93EF9BF77}" destId="{83C6951F-DDE1-4797-AECA-261FEDAA497C}" srcOrd="0" destOrd="0" presId="urn:microsoft.com/office/officeart/2005/8/layout/pyramid2"/>
    <dgm:cxn modelId="{14E67072-63C0-4EE5-9401-F09FCC094B06}" srcId="{C7B4F6CD-8031-44F4-8126-3956AE2F53C5}" destId="{0B5E86DF-43FE-42D9-897D-713D78F8DE83}" srcOrd="0" destOrd="0" parTransId="{60140626-45A2-468B-BE04-971C0C2767AB}" sibTransId="{33EB5495-2AFF-4CDB-BD85-8B947079D415}"/>
    <dgm:cxn modelId="{CA7BB20D-8A67-4799-81AD-17B0B0587054}" srcId="{C7B4F6CD-8031-44F4-8126-3956AE2F53C5}" destId="{89D39992-D96B-4687-8029-1DA93EF9BF77}" srcOrd="2" destOrd="0" parTransId="{AD274FC2-AB90-48B3-A7EA-D7AC995386AA}" sibTransId="{F8CEC5EB-2E2B-4289-A5D1-C10A45DAE832}"/>
    <dgm:cxn modelId="{2054DEB1-127E-45AB-AC56-FD99ABF074C3}" type="presOf" srcId="{EB9DA7E5-1E11-4616-936D-CD4001562402}" destId="{9A438806-86C6-429A-A7E4-5919C6BC0AC1}" srcOrd="0" destOrd="0" presId="urn:microsoft.com/office/officeart/2005/8/layout/pyramid2"/>
    <dgm:cxn modelId="{CB68A91B-9D1D-403E-81BE-34EC6F05072F}" type="presOf" srcId="{8A1F6CB7-2D56-4EBE-A8ED-D9240FBA5F33}" destId="{A9ED55BB-B4AD-4EFE-9EA6-F08BF0D0B669}" srcOrd="0" destOrd="0" presId="urn:microsoft.com/office/officeart/2005/8/layout/pyramid2"/>
    <dgm:cxn modelId="{C173764C-0F32-4EE0-91E7-05ECB16A2B0E}" srcId="{C7B4F6CD-8031-44F4-8126-3956AE2F53C5}" destId="{8A1F6CB7-2D56-4EBE-A8ED-D9240FBA5F33}" srcOrd="4" destOrd="0" parTransId="{1BB97944-6B9C-46C6-942A-6A3F6096039D}" sibTransId="{C1606955-AF24-49F3-8D40-D0DC8903989A}"/>
    <dgm:cxn modelId="{A42760BA-C20E-4903-AD5A-77AD34512A50}" type="presOf" srcId="{0B5E86DF-43FE-42D9-897D-713D78F8DE83}" destId="{AE492A13-69FB-4DAC-8985-44DA73D93082}" srcOrd="0" destOrd="0" presId="urn:microsoft.com/office/officeart/2005/8/layout/pyramid2"/>
    <dgm:cxn modelId="{390DF278-AD19-495F-B68A-8C264A05B420}" srcId="{C7B4F6CD-8031-44F4-8126-3956AE2F53C5}" destId="{9E7DA999-B221-433F-A22A-6472F3F7B8FC}" srcOrd="1" destOrd="0" parTransId="{B283EBB1-4AC7-4FB4-8007-4C0DFB5ADB3B}" sibTransId="{3810A232-3CA7-469E-A102-A027654F43CE}"/>
    <dgm:cxn modelId="{0EDD9B10-489E-4DC8-9600-7BCA1692ECD2}" type="presOf" srcId="{C7B4F6CD-8031-44F4-8126-3956AE2F53C5}" destId="{6179A1AC-0528-49AA-A626-CB54A9C192E6}" srcOrd="0" destOrd="0" presId="urn:microsoft.com/office/officeart/2005/8/layout/pyramid2"/>
    <dgm:cxn modelId="{ED25AAD1-59C4-4354-8D14-B906EDBDE3BB}" type="presOf" srcId="{9E7DA999-B221-433F-A22A-6472F3F7B8FC}" destId="{DD98F9CC-9157-4760-83EC-B4B3F0EB1D48}" srcOrd="0" destOrd="0" presId="urn:microsoft.com/office/officeart/2005/8/layout/pyramid2"/>
    <dgm:cxn modelId="{A795CB5E-1F77-40DE-BE86-E9B4C00EB133}" type="presParOf" srcId="{6179A1AC-0528-49AA-A626-CB54A9C192E6}" destId="{FCD646BB-6C40-44B2-9A35-F82B43679651}" srcOrd="0" destOrd="0" presId="urn:microsoft.com/office/officeart/2005/8/layout/pyramid2"/>
    <dgm:cxn modelId="{76D3FDFA-495C-400A-A356-4ABEDCCA6C9C}" type="presParOf" srcId="{6179A1AC-0528-49AA-A626-CB54A9C192E6}" destId="{7356ED84-AF8F-4518-A8F6-DAECC227DEF2}" srcOrd="1" destOrd="0" presId="urn:microsoft.com/office/officeart/2005/8/layout/pyramid2"/>
    <dgm:cxn modelId="{AFC6CC60-5CD8-408F-8597-D997B3C881E0}" type="presParOf" srcId="{7356ED84-AF8F-4518-A8F6-DAECC227DEF2}" destId="{AE492A13-69FB-4DAC-8985-44DA73D93082}" srcOrd="0" destOrd="0" presId="urn:microsoft.com/office/officeart/2005/8/layout/pyramid2"/>
    <dgm:cxn modelId="{D0888A4B-5981-4617-ADFC-5B3511260ABB}" type="presParOf" srcId="{7356ED84-AF8F-4518-A8F6-DAECC227DEF2}" destId="{332091F4-57F8-4582-943D-69FD41E5B03E}" srcOrd="1" destOrd="0" presId="urn:microsoft.com/office/officeart/2005/8/layout/pyramid2"/>
    <dgm:cxn modelId="{F4FC85E5-B034-4297-A84B-C41B5F0111C7}" type="presParOf" srcId="{7356ED84-AF8F-4518-A8F6-DAECC227DEF2}" destId="{DD98F9CC-9157-4760-83EC-B4B3F0EB1D48}" srcOrd="2" destOrd="0" presId="urn:microsoft.com/office/officeart/2005/8/layout/pyramid2"/>
    <dgm:cxn modelId="{D62F54C4-65E1-40EC-AB6D-045100621B80}" type="presParOf" srcId="{7356ED84-AF8F-4518-A8F6-DAECC227DEF2}" destId="{7829CFE7-4781-4BC3-9BE5-26B6EC296AA7}" srcOrd="3" destOrd="0" presId="urn:microsoft.com/office/officeart/2005/8/layout/pyramid2"/>
    <dgm:cxn modelId="{6948C580-D9CF-4EB2-9783-AB6E60C7FE8F}" type="presParOf" srcId="{7356ED84-AF8F-4518-A8F6-DAECC227DEF2}" destId="{83C6951F-DDE1-4797-AECA-261FEDAA497C}" srcOrd="4" destOrd="0" presId="urn:microsoft.com/office/officeart/2005/8/layout/pyramid2"/>
    <dgm:cxn modelId="{92B6C957-B3E2-4DAB-801A-88EC72DF52A7}" type="presParOf" srcId="{7356ED84-AF8F-4518-A8F6-DAECC227DEF2}" destId="{2C7EA3A1-A13E-428B-8123-DA38D8691E04}" srcOrd="5" destOrd="0" presId="urn:microsoft.com/office/officeart/2005/8/layout/pyramid2"/>
    <dgm:cxn modelId="{D0A1BB6E-247A-47FF-B6C6-1A9B58C57EF0}" type="presParOf" srcId="{7356ED84-AF8F-4518-A8F6-DAECC227DEF2}" destId="{9A438806-86C6-429A-A7E4-5919C6BC0AC1}" srcOrd="6" destOrd="0" presId="urn:microsoft.com/office/officeart/2005/8/layout/pyramid2"/>
    <dgm:cxn modelId="{91541C5F-2226-4D62-A35C-E1E95D9BED6F}" type="presParOf" srcId="{7356ED84-AF8F-4518-A8F6-DAECC227DEF2}" destId="{CA612ECC-5083-406B-934D-12884C087EE0}" srcOrd="7" destOrd="0" presId="urn:microsoft.com/office/officeart/2005/8/layout/pyramid2"/>
    <dgm:cxn modelId="{BE874228-A821-4688-AFC0-7FA73D3C1DBB}" type="presParOf" srcId="{7356ED84-AF8F-4518-A8F6-DAECC227DEF2}" destId="{A9ED55BB-B4AD-4EFE-9EA6-F08BF0D0B669}" srcOrd="8" destOrd="0" presId="urn:microsoft.com/office/officeart/2005/8/layout/pyramid2"/>
    <dgm:cxn modelId="{C29BE005-D87B-4A60-9E4B-2B7BFF577759}" type="presParOf" srcId="{7356ED84-AF8F-4518-A8F6-DAECC227DEF2}" destId="{6F3620D0-3AAF-40FC-9783-6936A2F59F35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1E7969-7221-40DF-8848-BD4FF634476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2DF3762-A9E6-4E54-877A-FE8DF4983AD2}">
      <dgm:prSet custT="1"/>
      <dgm:spPr/>
      <dgm:t>
        <a:bodyPr/>
        <a:lstStyle/>
        <a:p>
          <a:pPr rtl="1"/>
          <a:r>
            <a:rPr lang="en-US" sz="1600" dirty="0" smtClean="0"/>
            <a:t>Cubic, massive, black, streak the same, </a:t>
          </a:r>
          <a:endParaRPr lang="en-US" sz="1600" dirty="0"/>
        </a:p>
      </dgm:t>
    </dgm:pt>
    <dgm:pt modelId="{C2A1A7DB-67A4-4A37-8B81-D269C3C77763}" type="parTrans" cxnId="{1FDA5C09-35F4-42AB-B686-D1D69765FCEA}">
      <dgm:prSet/>
      <dgm:spPr/>
      <dgm:t>
        <a:bodyPr/>
        <a:lstStyle/>
        <a:p>
          <a:endParaRPr lang="en-US" sz="2000"/>
        </a:p>
      </dgm:t>
    </dgm:pt>
    <dgm:pt modelId="{23114BC3-D0E8-47E2-8056-777D49788348}" type="sibTrans" cxnId="{1FDA5C09-35F4-42AB-B686-D1D69765FCEA}">
      <dgm:prSet/>
      <dgm:spPr/>
      <dgm:t>
        <a:bodyPr/>
        <a:lstStyle/>
        <a:p>
          <a:endParaRPr lang="en-US" sz="2000"/>
        </a:p>
      </dgm:t>
    </dgm:pt>
    <dgm:pt modelId="{36744B7C-5C27-4707-84E2-5659AA6B0B07}">
      <dgm:prSet custT="1"/>
      <dgm:spPr/>
      <dgm:t>
        <a:bodyPr/>
        <a:lstStyle/>
        <a:p>
          <a:pPr rtl="1"/>
          <a:r>
            <a:rPr lang="en-US" sz="1600" dirty="0" smtClean="0"/>
            <a:t>metallic, </a:t>
          </a:r>
          <a:r>
            <a:rPr lang="en-US" sz="1600" dirty="0" err="1" smtClean="0"/>
            <a:t>subconchoidal</a:t>
          </a:r>
          <a:r>
            <a:rPr lang="en-US" sz="1600" dirty="0" smtClean="0"/>
            <a:t>, </a:t>
          </a:r>
          <a:endParaRPr lang="en-US" sz="1600" dirty="0"/>
        </a:p>
      </dgm:t>
    </dgm:pt>
    <dgm:pt modelId="{92FA9DC1-9331-416F-8502-8A58EB0FDECF}" type="parTrans" cxnId="{65CBC60B-2905-4C84-85AD-2C9B43C21FA6}">
      <dgm:prSet/>
      <dgm:spPr/>
      <dgm:t>
        <a:bodyPr/>
        <a:lstStyle/>
        <a:p>
          <a:endParaRPr lang="en-US" sz="2000"/>
        </a:p>
      </dgm:t>
    </dgm:pt>
    <dgm:pt modelId="{D9319F3A-A05D-4EF7-B28D-2837D943CB72}" type="sibTrans" cxnId="{65CBC60B-2905-4C84-85AD-2C9B43C21FA6}">
      <dgm:prSet/>
      <dgm:spPr/>
      <dgm:t>
        <a:bodyPr/>
        <a:lstStyle/>
        <a:p>
          <a:endParaRPr lang="en-US" sz="2000"/>
        </a:p>
      </dgm:t>
    </dgm:pt>
    <dgm:pt modelId="{FCFE9B0C-C64E-4F84-BDAC-D4ADEDE69ACF}">
      <dgm:prSet custT="1"/>
      <dgm:spPr/>
      <dgm:t>
        <a:bodyPr/>
        <a:lstStyle/>
        <a:p>
          <a:pPr rtl="1"/>
          <a:r>
            <a:rPr lang="en-US" sz="1600" dirty="0" smtClean="0"/>
            <a:t>H.6, </a:t>
          </a:r>
          <a:r>
            <a:rPr lang="en-US" sz="1600" dirty="0" err="1" smtClean="0"/>
            <a:t>Sp.Gr</a:t>
          </a:r>
          <a:r>
            <a:rPr lang="en-US" sz="1600" dirty="0" smtClean="0"/>
            <a:t>. 5</a:t>
          </a:r>
          <a:endParaRPr lang="en-US" sz="1600" dirty="0"/>
        </a:p>
      </dgm:t>
    </dgm:pt>
    <dgm:pt modelId="{4401998D-C205-4993-9357-EFC50364E2BB}" type="parTrans" cxnId="{9544A099-691F-49ED-A433-F8C7EE0FEA06}">
      <dgm:prSet/>
      <dgm:spPr/>
      <dgm:t>
        <a:bodyPr/>
        <a:lstStyle/>
        <a:p>
          <a:endParaRPr lang="en-US" sz="2000"/>
        </a:p>
      </dgm:t>
    </dgm:pt>
    <dgm:pt modelId="{04FA4AD3-4297-492E-AB0E-F529967D2577}" type="sibTrans" cxnId="{9544A099-691F-49ED-A433-F8C7EE0FEA06}">
      <dgm:prSet/>
      <dgm:spPr/>
      <dgm:t>
        <a:bodyPr/>
        <a:lstStyle/>
        <a:p>
          <a:endParaRPr lang="en-US" sz="2000"/>
        </a:p>
      </dgm:t>
    </dgm:pt>
    <dgm:pt modelId="{AFCC4C3D-AF85-4C52-B7DB-17EF146BD26E}">
      <dgm:prSet custT="1"/>
      <dgm:spPr/>
      <dgm:t>
        <a:bodyPr/>
        <a:lstStyle/>
        <a:p>
          <a:pPr rtl="1"/>
          <a:r>
            <a:rPr lang="en-US" sz="1600" dirty="0" smtClean="0"/>
            <a:t>Strongly magnetic </a:t>
          </a:r>
          <a:endParaRPr lang="en-US" sz="1600" dirty="0"/>
        </a:p>
      </dgm:t>
    </dgm:pt>
    <dgm:pt modelId="{8C430851-9695-4F49-ACE3-5C59D3E78E2C}" type="parTrans" cxnId="{984D3EE3-A170-4F86-9601-FE812E9DD4F2}">
      <dgm:prSet/>
      <dgm:spPr/>
      <dgm:t>
        <a:bodyPr/>
        <a:lstStyle/>
        <a:p>
          <a:endParaRPr lang="en-US" sz="2000"/>
        </a:p>
      </dgm:t>
    </dgm:pt>
    <dgm:pt modelId="{96E525AD-FB98-4483-B311-95820FD9AF1B}" type="sibTrans" cxnId="{984D3EE3-A170-4F86-9601-FE812E9DD4F2}">
      <dgm:prSet/>
      <dgm:spPr/>
      <dgm:t>
        <a:bodyPr/>
        <a:lstStyle/>
        <a:p>
          <a:endParaRPr lang="en-US" sz="2000"/>
        </a:p>
      </dgm:t>
    </dgm:pt>
    <dgm:pt modelId="{251E7EAB-9390-481D-A218-A2DD64BFB617}">
      <dgm:prSet custT="1"/>
      <dgm:spPr/>
      <dgm:t>
        <a:bodyPr/>
        <a:lstStyle/>
        <a:p>
          <a:pPr rtl="1"/>
          <a:r>
            <a:rPr lang="en-US" sz="1600" dirty="0" smtClean="0"/>
            <a:t>In most igneous rocks, iron formation, in placers</a:t>
          </a:r>
          <a:endParaRPr lang="en-US" sz="1600" dirty="0"/>
        </a:p>
      </dgm:t>
    </dgm:pt>
    <dgm:pt modelId="{561FC25F-2399-4910-A28B-0A009F111365}" type="parTrans" cxnId="{9C6DD32A-0D44-4EE9-9F21-59294B25DA47}">
      <dgm:prSet/>
      <dgm:spPr/>
      <dgm:t>
        <a:bodyPr/>
        <a:lstStyle/>
        <a:p>
          <a:endParaRPr lang="en-US" sz="2000"/>
        </a:p>
      </dgm:t>
    </dgm:pt>
    <dgm:pt modelId="{B782379C-DFB5-4135-91C6-B5C0F6F558B0}" type="sibTrans" cxnId="{9C6DD32A-0D44-4EE9-9F21-59294B25DA47}">
      <dgm:prSet/>
      <dgm:spPr/>
      <dgm:t>
        <a:bodyPr/>
        <a:lstStyle/>
        <a:p>
          <a:endParaRPr lang="en-US" sz="2000"/>
        </a:p>
      </dgm:t>
    </dgm:pt>
    <dgm:pt modelId="{35CA11BC-EFEA-4706-A937-E3CE385F0F61}">
      <dgm:prSet custT="1"/>
      <dgm:spPr/>
      <dgm:t>
        <a:bodyPr/>
        <a:lstStyle/>
        <a:p>
          <a:pPr rtl="1"/>
          <a:r>
            <a:rPr lang="en-US" sz="1600" dirty="0" smtClean="0"/>
            <a:t>Sweden, Russia, USA</a:t>
          </a:r>
          <a:endParaRPr lang="en-US" sz="1600" dirty="0"/>
        </a:p>
      </dgm:t>
    </dgm:pt>
    <dgm:pt modelId="{B64BB0BC-B2EE-492B-A07D-E34C1CB0DB88}" type="parTrans" cxnId="{0DB348E1-2A21-4DA1-BC94-32A0A2D76882}">
      <dgm:prSet/>
      <dgm:spPr/>
      <dgm:t>
        <a:bodyPr/>
        <a:lstStyle/>
        <a:p>
          <a:endParaRPr lang="en-US" sz="2000"/>
        </a:p>
      </dgm:t>
    </dgm:pt>
    <dgm:pt modelId="{5937D217-3F1C-47C5-9256-F97B5A6DEB5A}" type="sibTrans" cxnId="{0DB348E1-2A21-4DA1-BC94-32A0A2D76882}">
      <dgm:prSet/>
      <dgm:spPr/>
      <dgm:t>
        <a:bodyPr/>
        <a:lstStyle/>
        <a:p>
          <a:endParaRPr lang="en-US" sz="2000"/>
        </a:p>
      </dgm:t>
    </dgm:pt>
    <dgm:pt modelId="{0988310D-418C-44D6-B90E-95BA2E6EAB5C}">
      <dgm:prSet custT="1"/>
      <dgm:spPr/>
      <dgm:t>
        <a:bodyPr/>
        <a:lstStyle/>
        <a:p>
          <a:pPr rtl="1"/>
          <a:r>
            <a:rPr lang="en-US" sz="1600" dirty="0" smtClean="0"/>
            <a:t>Iron formation at W. Kareem ED. In  placers at Rosetta</a:t>
          </a:r>
          <a:endParaRPr lang="en-US" sz="1600" dirty="0"/>
        </a:p>
      </dgm:t>
    </dgm:pt>
    <dgm:pt modelId="{3108488B-3DC0-4966-8F13-25C5E34D7B6F}" type="parTrans" cxnId="{B2243ADF-E01D-44EA-B41D-E50929CF39A3}">
      <dgm:prSet/>
      <dgm:spPr/>
      <dgm:t>
        <a:bodyPr/>
        <a:lstStyle/>
        <a:p>
          <a:endParaRPr lang="en-US" sz="2000"/>
        </a:p>
      </dgm:t>
    </dgm:pt>
    <dgm:pt modelId="{2B3E3F39-9B83-4C79-A656-3808F4A2E932}" type="sibTrans" cxnId="{B2243ADF-E01D-44EA-B41D-E50929CF39A3}">
      <dgm:prSet/>
      <dgm:spPr/>
      <dgm:t>
        <a:bodyPr/>
        <a:lstStyle/>
        <a:p>
          <a:endParaRPr lang="en-US" sz="2000"/>
        </a:p>
      </dgm:t>
    </dgm:pt>
    <dgm:pt modelId="{C40F589B-E0FF-4AB8-8319-C9E72175118A}">
      <dgm:prSet custT="1"/>
      <dgm:spPr/>
      <dgm:t>
        <a:bodyPr/>
        <a:lstStyle/>
        <a:p>
          <a:pPr rtl="1"/>
          <a:r>
            <a:rPr lang="en-US" sz="1600" dirty="0" smtClean="0"/>
            <a:t>Important source of Fe</a:t>
          </a:r>
          <a:endParaRPr lang="en-US" sz="1600" dirty="0"/>
        </a:p>
      </dgm:t>
    </dgm:pt>
    <dgm:pt modelId="{F9DA6F89-A23F-40D6-94D7-43A4A9B0825D}" type="parTrans" cxnId="{92C85E05-1FE5-41CA-8E65-6F11E31A7459}">
      <dgm:prSet/>
      <dgm:spPr/>
      <dgm:t>
        <a:bodyPr/>
        <a:lstStyle/>
        <a:p>
          <a:endParaRPr lang="en-US" sz="2000"/>
        </a:p>
      </dgm:t>
    </dgm:pt>
    <dgm:pt modelId="{98D40EAE-9DE5-4CD1-B1AE-CE4824DEE1DA}" type="sibTrans" cxnId="{92C85E05-1FE5-41CA-8E65-6F11E31A7459}">
      <dgm:prSet/>
      <dgm:spPr/>
      <dgm:t>
        <a:bodyPr/>
        <a:lstStyle/>
        <a:p>
          <a:endParaRPr lang="en-US" sz="2000"/>
        </a:p>
      </dgm:t>
    </dgm:pt>
    <dgm:pt modelId="{DCA54809-C8CF-4BC2-A15A-1C0266EB9D40}" type="pres">
      <dgm:prSet presAssocID="{941E7969-7221-40DF-8848-BD4FF634476D}" presName="Name0" presStyleCnt="0">
        <dgm:presLayoutVars>
          <dgm:dir/>
          <dgm:animLvl val="lvl"/>
          <dgm:resizeHandles val="exact"/>
        </dgm:presLayoutVars>
      </dgm:prSet>
      <dgm:spPr/>
    </dgm:pt>
    <dgm:pt modelId="{319EBEF8-2015-4207-AC0D-4855E5609817}" type="pres">
      <dgm:prSet presAssocID="{E2DF3762-A9E6-4E54-877A-FE8DF4983AD2}" presName="linNode" presStyleCnt="0"/>
      <dgm:spPr/>
    </dgm:pt>
    <dgm:pt modelId="{7E98A336-FA19-4F72-9955-3EBCB5D4FBA6}" type="pres">
      <dgm:prSet presAssocID="{E2DF3762-A9E6-4E54-877A-FE8DF4983AD2}" presName="parentText" presStyleLbl="node1" presStyleIdx="0" presStyleCnt="8">
        <dgm:presLayoutVars>
          <dgm:chMax val="1"/>
          <dgm:bulletEnabled val="1"/>
        </dgm:presLayoutVars>
      </dgm:prSet>
      <dgm:spPr/>
    </dgm:pt>
    <dgm:pt modelId="{23D2828C-FAD4-4E70-83AF-91B09D5710CB}" type="pres">
      <dgm:prSet presAssocID="{23114BC3-D0E8-47E2-8056-777D49788348}" presName="sp" presStyleCnt="0"/>
      <dgm:spPr/>
    </dgm:pt>
    <dgm:pt modelId="{7762BA0A-9B79-4944-81D5-BFE0AE0914D7}" type="pres">
      <dgm:prSet presAssocID="{36744B7C-5C27-4707-84E2-5659AA6B0B07}" presName="linNode" presStyleCnt="0"/>
      <dgm:spPr/>
    </dgm:pt>
    <dgm:pt modelId="{9294B139-09B1-4B47-9349-12BD815BA548}" type="pres">
      <dgm:prSet presAssocID="{36744B7C-5C27-4707-84E2-5659AA6B0B07}" presName="parentText" presStyleLbl="node1" presStyleIdx="1" presStyleCnt="8">
        <dgm:presLayoutVars>
          <dgm:chMax val="1"/>
          <dgm:bulletEnabled val="1"/>
        </dgm:presLayoutVars>
      </dgm:prSet>
      <dgm:spPr/>
    </dgm:pt>
    <dgm:pt modelId="{1C273DEA-C1A3-49DF-9D5C-4B2EE957A897}" type="pres">
      <dgm:prSet presAssocID="{D9319F3A-A05D-4EF7-B28D-2837D943CB72}" presName="sp" presStyleCnt="0"/>
      <dgm:spPr/>
    </dgm:pt>
    <dgm:pt modelId="{5FDDA98F-19EB-4F6B-8A6B-30B35CE9EBA0}" type="pres">
      <dgm:prSet presAssocID="{FCFE9B0C-C64E-4F84-BDAC-D4ADEDE69ACF}" presName="linNode" presStyleCnt="0"/>
      <dgm:spPr/>
    </dgm:pt>
    <dgm:pt modelId="{63BB5666-A07D-4F6F-86A1-7978ABA094B9}" type="pres">
      <dgm:prSet presAssocID="{FCFE9B0C-C64E-4F84-BDAC-D4ADEDE69ACF}" presName="parentText" presStyleLbl="node1" presStyleIdx="2" presStyleCnt="8">
        <dgm:presLayoutVars>
          <dgm:chMax val="1"/>
          <dgm:bulletEnabled val="1"/>
        </dgm:presLayoutVars>
      </dgm:prSet>
      <dgm:spPr/>
    </dgm:pt>
    <dgm:pt modelId="{18146873-309C-4400-9F76-83462DC08C68}" type="pres">
      <dgm:prSet presAssocID="{04FA4AD3-4297-492E-AB0E-F529967D2577}" presName="sp" presStyleCnt="0"/>
      <dgm:spPr/>
    </dgm:pt>
    <dgm:pt modelId="{39D1FF8E-99A5-494B-BB4F-5C917810FB5A}" type="pres">
      <dgm:prSet presAssocID="{AFCC4C3D-AF85-4C52-B7DB-17EF146BD26E}" presName="linNode" presStyleCnt="0"/>
      <dgm:spPr/>
    </dgm:pt>
    <dgm:pt modelId="{B08981C0-AEAB-4F84-A550-B721D26E365C}" type="pres">
      <dgm:prSet presAssocID="{AFCC4C3D-AF85-4C52-B7DB-17EF146BD26E}" presName="parentText" presStyleLbl="node1" presStyleIdx="3" presStyleCnt="8">
        <dgm:presLayoutVars>
          <dgm:chMax val="1"/>
          <dgm:bulletEnabled val="1"/>
        </dgm:presLayoutVars>
      </dgm:prSet>
      <dgm:spPr/>
    </dgm:pt>
    <dgm:pt modelId="{2880CF0F-E862-436E-91C3-F61F01C84CC2}" type="pres">
      <dgm:prSet presAssocID="{96E525AD-FB98-4483-B311-95820FD9AF1B}" presName="sp" presStyleCnt="0"/>
      <dgm:spPr/>
    </dgm:pt>
    <dgm:pt modelId="{98D99D0A-921D-433D-9A36-1CBA2DDF17FE}" type="pres">
      <dgm:prSet presAssocID="{251E7EAB-9390-481D-A218-A2DD64BFB617}" presName="linNode" presStyleCnt="0"/>
      <dgm:spPr/>
    </dgm:pt>
    <dgm:pt modelId="{66173E30-CD0D-4D02-8B6A-40C97C189700}" type="pres">
      <dgm:prSet presAssocID="{251E7EAB-9390-481D-A218-A2DD64BFB617}" presName="parentText" presStyleLbl="node1" presStyleIdx="4" presStyleCnt="8">
        <dgm:presLayoutVars>
          <dgm:chMax val="1"/>
          <dgm:bulletEnabled val="1"/>
        </dgm:presLayoutVars>
      </dgm:prSet>
      <dgm:spPr/>
    </dgm:pt>
    <dgm:pt modelId="{AA99B608-4C3E-433E-A755-428BA6DC1F83}" type="pres">
      <dgm:prSet presAssocID="{B782379C-DFB5-4135-91C6-B5C0F6F558B0}" presName="sp" presStyleCnt="0"/>
      <dgm:spPr/>
    </dgm:pt>
    <dgm:pt modelId="{B4BF7E44-3D23-45A6-8ECB-892C534C1FB9}" type="pres">
      <dgm:prSet presAssocID="{35CA11BC-EFEA-4706-A937-E3CE385F0F61}" presName="linNode" presStyleCnt="0"/>
      <dgm:spPr/>
    </dgm:pt>
    <dgm:pt modelId="{3DD6F128-3F07-4C43-A931-97963CD8310B}" type="pres">
      <dgm:prSet presAssocID="{35CA11BC-EFEA-4706-A937-E3CE385F0F61}" presName="parentText" presStyleLbl="node1" presStyleIdx="5" presStyleCnt="8">
        <dgm:presLayoutVars>
          <dgm:chMax val="1"/>
          <dgm:bulletEnabled val="1"/>
        </dgm:presLayoutVars>
      </dgm:prSet>
      <dgm:spPr/>
    </dgm:pt>
    <dgm:pt modelId="{248CC754-6FFF-4BAA-B0F1-0DFF0FA8EC15}" type="pres">
      <dgm:prSet presAssocID="{5937D217-3F1C-47C5-9256-F97B5A6DEB5A}" presName="sp" presStyleCnt="0"/>
      <dgm:spPr/>
    </dgm:pt>
    <dgm:pt modelId="{9F1B3688-9C1B-47E9-9056-D36260EA6055}" type="pres">
      <dgm:prSet presAssocID="{0988310D-418C-44D6-B90E-95BA2E6EAB5C}" presName="linNode" presStyleCnt="0"/>
      <dgm:spPr/>
    </dgm:pt>
    <dgm:pt modelId="{9AD8C1A2-B1B3-4F60-AF8B-B32695C2B5E1}" type="pres">
      <dgm:prSet presAssocID="{0988310D-418C-44D6-B90E-95BA2E6EAB5C}" presName="parentText" presStyleLbl="node1" presStyleIdx="6" presStyleCnt="8">
        <dgm:presLayoutVars>
          <dgm:chMax val="1"/>
          <dgm:bulletEnabled val="1"/>
        </dgm:presLayoutVars>
      </dgm:prSet>
      <dgm:spPr/>
    </dgm:pt>
    <dgm:pt modelId="{55B67EBD-7648-437F-A567-9A0919588CEF}" type="pres">
      <dgm:prSet presAssocID="{2B3E3F39-9B83-4C79-A656-3808F4A2E932}" presName="sp" presStyleCnt="0"/>
      <dgm:spPr/>
    </dgm:pt>
    <dgm:pt modelId="{828C5C81-D056-4DA1-88F1-23A853401C53}" type="pres">
      <dgm:prSet presAssocID="{C40F589B-E0FF-4AB8-8319-C9E72175118A}" presName="linNode" presStyleCnt="0"/>
      <dgm:spPr/>
    </dgm:pt>
    <dgm:pt modelId="{356F18EF-8179-4D4E-B5A7-77FC1C19F41C}" type="pres">
      <dgm:prSet presAssocID="{C40F589B-E0FF-4AB8-8319-C9E72175118A}" presName="parentText" presStyleLbl="node1" presStyleIdx="7" presStyleCnt="8">
        <dgm:presLayoutVars>
          <dgm:chMax val="1"/>
          <dgm:bulletEnabled val="1"/>
        </dgm:presLayoutVars>
      </dgm:prSet>
      <dgm:spPr/>
    </dgm:pt>
  </dgm:ptLst>
  <dgm:cxnLst>
    <dgm:cxn modelId="{6F743857-C56D-4A4E-9A00-EFA2DE231623}" type="presOf" srcId="{E2DF3762-A9E6-4E54-877A-FE8DF4983AD2}" destId="{7E98A336-FA19-4F72-9955-3EBCB5D4FBA6}" srcOrd="0" destOrd="0" presId="urn:microsoft.com/office/officeart/2005/8/layout/vList5"/>
    <dgm:cxn modelId="{65CBC60B-2905-4C84-85AD-2C9B43C21FA6}" srcId="{941E7969-7221-40DF-8848-BD4FF634476D}" destId="{36744B7C-5C27-4707-84E2-5659AA6B0B07}" srcOrd="1" destOrd="0" parTransId="{92FA9DC1-9331-416F-8502-8A58EB0FDECF}" sibTransId="{D9319F3A-A05D-4EF7-B28D-2837D943CB72}"/>
    <dgm:cxn modelId="{9E10B83F-36E0-4D68-9B68-BA2583607DAD}" type="presOf" srcId="{251E7EAB-9390-481D-A218-A2DD64BFB617}" destId="{66173E30-CD0D-4D02-8B6A-40C97C189700}" srcOrd="0" destOrd="0" presId="urn:microsoft.com/office/officeart/2005/8/layout/vList5"/>
    <dgm:cxn modelId="{DE293E64-8D3E-4491-868E-37A6362AB5C3}" type="presOf" srcId="{AFCC4C3D-AF85-4C52-B7DB-17EF146BD26E}" destId="{B08981C0-AEAB-4F84-A550-B721D26E365C}" srcOrd="0" destOrd="0" presId="urn:microsoft.com/office/officeart/2005/8/layout/vList5"/>
    <dgm:cxn modelId="{9C6DD32A-0D44-4EE9-9F21-59294B25DA47}" srcId="{941E7969-7221-40DF-8848-BD4FF634476D}" destId="{251E7EAB-9390-481D-A218-A2DD64BFB617}" srcOrd="4" destOrd="0" parTransId="{561FC25F-2399-4910-A28B-0A009F111365}" sibTransId="{B782379C-DFB5-4135-91C6-B5C0F6F558B0}"/>
    <dgm:cxn modelId="{01B3C988-40E3-47C0-8145-1BC2304E673C}" type="presOf" srcId="{0988310D-418C-44D6-B90E-95BA2E6EAB5C}" destId="{9AD8C1A2-B1B3-4F60-AF8B-B32695C2B5E1}" srcOrd="0" destOrd="0" presId="urn:microsoft.com/office/officeart/2005/8/layout/vList5"/>
    <dgm:cxn modelId="{1FDA5C09-35F4-42AB-B686-D1D69765FCEA}" srcId="{941E7969-7221-40DF-8848-BD4FF634476D}" destId="{E2DF3762-A9E6-4E54-877A-FE8DF4983AD2}" srcOrd="0" destOrd="0" parTransId="{C2A1A7DB-67A4-4A37-8B81-D269C3C77763}" sibTransId="{23114BC3-D0E8-47E2-8056-777D49788348}"/>
    <dgm:cxn modelId="{612564AB-B4B7-4C4C-8D9B-5FAF0D527824}" type="presOf" srcId="{C40F589B-E0FF-4AB8-8319-C9E72175118A}" destId="{356F18EF-8179-4D4E-B5A7-77FC1C19F41C}" srcOrd="0" destOrd="0" presId="urn:microsoft.com/office/officeart/2005/8/layout/vList5"/>
    <dgm:cxn modelId="{77133699-C9AE-413C-BA3F-6E5392C19044}" type="presOf" srcId="{35CA11BC-EFEA-4706-A937-E3CE385F0F61}" destId="{3DD6F128-3F07-4C43-A931-97963CD8310B}" srcOrd="0" destOrd="0" presId="urn:microsoft.com/office/officeart/2005/8/layout/vList5"/>
    <dgm:cxn modelId="{B9BAACF2-F496-4A5A-AA14-F8F0789742A3}" type="presOf" srcId="{FCFE9B0C-C64E-4F84-BDAC-D4ADEDE69ACF}" destId="{63BB5666-A07D-4F6F-86A1-7978ABA094B9}" srcOrd="0" destOrd="0" presId="urn:microsoft.com/office/officeart/2005/8/layout/vList5"/>
    <dgm:cxn modelId="{0DB348E1-2A21-4DA1-BC94-32A0A2D76882}" srcId="{941E7969-7221-40DF-8848-BD4FF634476D}" destId="{35CA11BC-EFEA-4706-A937-E3CE385F0F61}" srcOrd="5" destOrd="0" parTransId="{B64BB0BC-B2EE-492B-A07D-E34C1CB0DB88}" sibTransId="{5937D217-3F1C-47C5-9256-F97B5A6DEB5A}"/>
    <dgm:cxn modelId="{9544A099-691F-49ED-A433-F8C7EE0FEA06}" srcId="{941E7969-7221-40DF-8848-BD4FF634476D}" destId="{FCFE9B0C-C64E-4F84-BDAC-D4ADEDE69ACF}" srcOrd="2" destOrd="0" parTransId="{4401998D-C205-4993-9357-EFC50364E2BB}" sibTransId="{04FA4AD3-4297-492E-AB0E-F529967D2577}"/>
    <dgm:cxn modelId="{984D3EE3-A170-4F86-9601-FE812E9DD4F2}" srcId="{941E7969-7221-40DF-8848-BD4FF634476D}" destId="{AFCC4C3D-AF85-4C52-B7DB-17EF146BD26E}" srcOrd="3" destOrd="0" parTransId="{8C430851-9695-4F49-ACE3-5C59D3E78E2C}" sibTransId="{96E525AD-FB98-4483-B311-95820FD9AF1B}"/>
    <dgm:cxn modelId="{9FEEB580-CA7A-4ADE-839E-8D6411F11D46}" type="presOf" srcId="{941E7969-7221-40DF-8848-BD4FF634476D}" destId="{DCA54809-C8CF-4BC2-A15A-1C0266EB9D40}" srcOrd="0" destOrd="0" presId="urn:microsoft.com/office/officeart/2005/8/layout/vList5"/>
    <dgm:cxn modelId="{92C85E05-1FE5-41CA-8E65-6F11E31A7459}" srcId="{941E7969-7221-40DF-8848-BD4FF634476D}" destId="{C40F589B-E0FF-4AB8-8319-C9E72175118A}" srcOrd="7" destOrd="0" parTransId="{F9DA6F89-A23F-40D6-94D7-43A4A9B0825D}" sibTransId="{98D40EAE-9DE5-4CD1-B1AE-CE4824DEE1DA}"/>
    <dgm:cxn modelId="{B2243ADF-E01D-44EA-B41D-E50929CF39A3}" srcId="{941E7969-7221-40DF-8848-BD4FF634476D}" destId="{0988310D-418C-44D6-B90E-95BA2E6EAB5C}" srcOrd="6" destOrd="0" parTransId="{3108488B-3DC0-4966-8F13-25C5E34D7B6F}" sibTransId="{2B3E3F39-9B83-4C79-A656-3808F4A2E932}"/>
    <dgm:cxn modelId="{C40E1F6F-5239-49B2-9BE5-C9C19C3DCF77}" type="presOf" srcId="{36744B7C-5C27-4707-84E2-5659AA6B0B07}" destId="{9294B139-09B1-4B47-9349-12BD815BA548}" srcOrd="0" destOrd="0" presId="urn:microsoft.com/office/officeart/2005/8/layout/vList5"/>
    <dgm:cxn modelId="{675D5072-5D01-4BF7-BD45-0B8F6D723668}" type="presParOf" srcId="{DCA54809-C8CF-4BC2-A15A-1C0266EB9D40}" destId="{319EBEF8-2015-4207-AC0D-4855E5609817}" srcOrd="0" destOrd="0" presId="urn:microsoft.com/office/officeart/2005/8/layout/vList5"/>
    <dgm:cxn modelId="{36EB42E1-5CBD-4A8C-8050-6C8CF527A506}" type="presParOf" srcId="{319EBEF8-2015-4207-AC0D-4855E5609817}" destId="{7E98A336-FA19-4F72-9955-3EBCB5D4FBA6}" srcOrd="0" destOrd="0" presId="urn:microsoft.com/office/officeart/2005/8/layout/vList5"/>
    <dgm:cxn modelId="{F73CB733-8C4C-43A4-8C5F-BD0E32DD376D}" type="presParOf" srcId="{DCA54809-C8CF-4BC2-A15A-1C0266EB9D40}" destId="{23D2828C-FAD4-4E70-83AF-91B09D5710CB}" srcOrd="1" destOrd="0" presId="urn:microsoft.com/office/officeart/2005/8/layout/vList5"/>
    <dgm:cxn modelId="{BE2A35B5-A17F-425E-82C4-978ED125CEEA}" type="presParOf" srcId="{DCA54809-C8CF-4BC2-A15A-1C0266EB9D40}" destId="{7762BA0A-9B79-4944-81D5-BFE0AE0914D7}" srcOrd="2" destOrd="0" presId="urn:microsoft.com/office/officeart/2005/8/layout/vList5"/>
    <dgm:cxn modelId="{60BD2FAA-4776-4A1C-849A-3D4D000AC06D}" type="presParOf" srcId="{7762BA0A-9B79-4944-81D5-BFE0AE0914D7}" destId="{9294B139-09B1-4B47-9349-12BD815BA548}" srcOrd="0" destOrd="0" presId="urn:microsoft.com/office/officeart/2005/8/layout/vList5"/>
    <dgm:cxn modelId="{883B34CB-23BC-4C5E-B119-DEAE9F9CB3E0}" type="presParOf" srcId="{DCA54809-C8CF-4BC2-A15A-1C0266EB9D40}" destId="{1C273DEA-C1A3-49DF-9D5C-4B2EE957A897}" srcOrd="3" destOrd="0" presId="urn:microsoft.com/office/officeart/2005/8/layout/vList5"/>
    <dgm:cxn modelId="{C8FF6910-43AB-4588-9B71-8886376E8215}" type="presParOf" srcId="{DCA54809-C8CF-4BC2-A15A-1C0266EB9D40}" destId="{5FDDA98F-19EB-4F6B-8A6B-30B35CE9EBA0}" srcOrd="4" destOrd="0" presId="urn:microsoft.com/office/officeart/2005/8/layout/vList5"/>
    <dgm:cxn modelId="{21C2CC0B-B1E0-4708-AA39-81FBF549603A}" type="presParOf" srcId="{5FDDA98F-19EB-4F6B-8A6B-30B35CE9EBA0}" destId="{63BB5666-A07D-4F6F-86A1-7978ABA094B9}" srcOrd="0" destOrd="0" presId="urn:microsoft.com/office/officeart/2005/8/layout/vList5"/>
    <dgm:cxn modelId="{DD15D0C6-3C4E-445E-B7CD-F4D567A2A25F}" type="presParOf" srcId="{DCA54809-C8CF-4BC2-A15A-1C0266EB9D40}" destId="{18146873-309C-4400-9F76-83462DC08C68}" srcOrd="5" destOrd="0" presId="urn:microsoft.com/office/officeart/2005/8/layout/vList5"/>
    <dgm:cxn modelId="{2E6B3FEB-4771-49C9-8296-3CC264ECBA76}" type="presParOf" srcId="{DCA54809-C8CF-4BC2-A15A-1C0266EB9D40}" destId="{39D1FF8E-99A5-494B-BB4F-5C917810FB5A}" srcOrd="6" destOrd="0" presId="urn:microsoft.com/office/officeart/2005/8/layout/vList5"/>
    <dgm:cxn modelId="{3FCF476C-5C17-4CC4-9F9E-7C562BFA061A}" type="presParOf" srcId="{39D1FF8E-99A5-494B-BB4F-5C917810FB5A}" destId="{B08981C0-AEAB-4F84-A550-B721D26E365C}" srcOrd="0" destOrd="0" presId="urn:microsoft.com/office/officeart/2005/8/layout/vList5"/>
    <dgm:cxn modelId="{CBA3E5C7-9423-4278-B09C-AE903D6B9CFE}" type="presParOf" srcId="{DCA54809-C8CF-4BC2-A15A-1C0266EB9D40}" destId="{2880CF0F-E862-436E-91C3-F61F01C84CC2}" srcOrd="7" destOrd="0" presId="urn:microsoft.com/office/officeart/2005/8/layout/vList5"/>
    <dgm:cxn modelId="{418341A3-C072-455C-83CB-535FF4E01893}" type="presParOf" srcId="{DCA54809-C8CF-4BC2-A15A-1C0266EB9D40}" destId="{98D99D0A-921D-433D-9A36-1CBA2DDF17FE}" srcOrd="8" destOrd="0" presId="urn:microsoft.com/office/officeart/2005/8/layout/vList5"/>
    <dgm:cxn modelId="{F0C37C93-2341-409D-96E6-30E78C52D2DD}" type="presParOf" srcId="{98D99D0A-921D-433D-9A36-1CBA2DDF17FE}" destId="{66173E30-CD0D-4D02-8B6A-40C97C189700}" srcOrd="0" destOrd="0" presId="urn:microsoft.com/office/officeart/2005/8/layout/vList5"/>
    <dgm:cxn modelId="{74981D22-9997-4A01-894A-8A5FA946DC9C}" type="presParOf" srcId="{DCA54809-C8CF-4BC2-A15A-1C0266EB9D40}" destId="{AA99B608-4C3E-433E-A755-428BA6DC1F83}" srcOrd="9" destOrd="0" presId="urn:microsoft.com/office/officeart/2005/8/layout/vList5"/>
    <dgm:cxn modelId="{D451790A-CF8A-4EE9-9D39-0ADE85B1F694}" type="presParOf" srcId="{DCA54809-C8CF-4BC2-A15A-1C0266EB9D40}" destId="{B4BF7E44-3D23-45A6-8ECB-892C534C1FB9}" srcOrd="10" destOrd="0" presId="urn:microsoft.com/office/officeart/2005/8/layout/vList5"/>
    <dgm:cxn modelId="{8469EBE0-9649-4F38-AE7D-B0F6C8FFDE70}" type="presParOf" srcId="{B4BF7E44-3D23-45A6-8ECB-892C534C1FB9}" destId="{3DD6F128-3F07-4C43-A931-97963CD8310B}" srcOrd="0" destOrd="0" presId="urn:microsoft.com/office/officeart/2005/8/layout/vList5"/>
    <dgm:cxn modelId="{74C83168-027B-4255-B51F-9F0B51006CBD}" type="presParOf" srcId="{DCA54809-C8CF-4BC2-A15A-1C0266EB9D40}" destId="{248CC754-6FFF-4BAA-B0F1-0DFF0FA8EC15}" srcOrd="11" destOrd="0" presId="urn:microsoft.com/office/officeart/2005/8/layout/vList5"/>
    <dgm:cxn modelId="{13118526-60B3-47CB-AD22-F5E770364BD9}" type="presParOf" srcId="{DCA54809-C8CF-4BC2-A15A-1C0266EB9D40}" destId="{9F1B3688-9C1B-47E9-9056-D36260EA6055}" srcOrd="12" destOrd="0" presId="urn:microsoft.com/office/officeart/2005/8/layout/vList5"/>
    <dgm:cxn modelId="{2789392A-AF12-4C12-B035-C53BD2951BA9}" type="presParOf" srcId="{9F1B3688-9C1B-47E9-9056-D36260EA6055}" destId="{9AD8C1A2-B1B3-4F60-AF8B-B32695C2B5E1}" srcOrd="0" destOrd="0" presId="urn:microsoft.com/office/officeart/2005/8/layout/vList5"/>
    <dgm:cxn modelId="{9C5F3832-1845-4460-859D-3909FC6A0208}" type="presParOf" srcId="{DCA54809-C8CF-4BC2-A15A-1C0266EB9D40}" destId="{55B67EBD-7648-437F-A567-9A0919588CEF}" srcOrd="13" destOrd="0" presId="urn:microsoft.com/office/officeart/2005/8/layout/vList5"/>
    <dgm:cxn modelId="{10C3EAF4-1984-4B73-AC76-2759D0972523}" type="presParOf" srcId="{DCA54809-C8CF-4BC2-A15A-1C0266EB9D40}" destId="{828C5C81-D056-4DA1-88F1-23A853401C53}" srcOrd="14" destOrd="0" presId="urn:microsoft.com/office/officeart/2005/8/layout/vList5"/>
    <dgm:cxn modelId="{3D5E1BF2-364A-4DDE-B523-97DB6CE01D57}" type="presParOf" srcId="{828C5C81-D056-4DA1-88F1-23A853401C53}" destId="{356F18EF-8179-4D4E-B5A7-77FC1C19F41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038566D-7BF1-4DC5-B7B1-4EA2D5F4A4A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D1B16F9-8EC1-49E1-A5E2-4142ACE95A61}">
      <dgm:prSet/>
      <dgm:spPr/>
      <dgm:t>
        <a:bodyPr/>
        <a:lstStyle/>
        <a:p>
          <a:pPr rtl="1"/>
          <a:r>
            <a:rPr lang="en-US" dirty="0" smtClean="0"/>
            <a:t>Orthorhombic, massive, </a:t>
          </a:r>
          <a:r>
            <a:rPr lang="en-US" dirty="0" err="1" smtClean="0"/>
            <a:t>reniform</a:t>
          </a:r>
          <a:r>
            <a:rPr lang="en-US" dirty="0" smtClean="0"/>
            <a:t>, radiating fibrous aggregates, </a:t>
          </a:r>
          <a:endParaRPr lang="en-US" dirty="0"/>
        </a:p>
      </dgm:t>
    </dgm:pt>
    <dgm:pt modelId="{01E4D55E-2588-41F8-8FC9-1A2B7E7528C6}" type="parTrans" cxnId="{F8B50C84-6C48-4B2F-9C90-7C58BEAEF8D2}">
      <dgm:prSet/>
      <dgm:spPr/>
      <dgm:t>
        <a:bodyPr/>
        <a:lstStyle/>
        <a:p>
          <a:endParaRPr lang="en-US"/>
        </a:p>
      </dgm:t>
    </dgm:pt>
    <dgm:pt modelId="{937EA79B-9CD8-4350-8B95-28D105DD6BAC}" type="sibTrans" cxnId="{F8B50C84-6C48-4B2F-9C90-7C58BEAEF8D2}">
      <dgm:prSet/>
      <dgm:spPr/>
      <dgm:t>
        <a:bodyPr/>
        <a:lstStyle/>
        <a:p>
          <a:endParaRPr lang="en-US"/>
        </a:p>
      </dgm:t>
    </dgm:pt>
    <dgm:pt modelId="{A83673F5-A1DB-41A6-A158-7D269D1ADC05}">
      <dgm:prSet/>
      <dgm:spPr/>
      <dgm:t>
        <a:bodyPr/>
        <a:lstStyle/>
        <a:p>
          <a:pPr rtl="1"/>
          <a:r>
            <a:rPr lang="en-US" dirty="0" smtClean="0"/>
            <a:t>yellowish brown to dark brown, streak yellowish brown, adamantine to dull, silky, </a:t>
          </a:r>
          <a:endParaRPr lang="en-US" dirty="0"/>
        </a:p>
      </dgm:t>
    </dgm:pt>
    <dgm:pt modelId="{7488B445-32A2-43E3-B573-137547AD3851}" type="parTrans" cxnId="{FFBDBCAB-DC6F-4644-A116-3ACBDD1DC708}">
      <dgm:prSet/>
      <dgm:spPr/>
      <dgm:t>
        <a:bodyPr/>
        <a:lstStyle/>
        <a:p>
          <a:endParaRPr lang="en-US"/>
        </a:p>
      </dgm:t>
    </dgm:pt>
    <dgm:pt modelId="{347B530F-5BA0-4DF4-AF04-91ADFEA7A07D}" type="sibTrans" cxnId="{FFBDBCAB-DC6F-4644-A116-3ACBDD1DC708}">
      <dgm:prSet/>
      <dgm:spPr/>
      <dgm:t>
        <a:bodyPr/>
        <a:lstStyle/>
        <a:p>
          <a:endParaRPr lang="en-US"/>
        </a:p>
      </dgm:t>
    </dgm:pt>
    <dgm:pt modelId="{ED8DB846-694D-44EB-8421-9C9D51642C36}">
      <dgm:prSet/>
      <dgm:spPr/>
      <dgm:t>
        <a:bodyPr/>
        <a:lstStyle/>
        <a:p>
          <a:pPr rtl="1"/>
          <a:r>
            <a:rPr lang="en-US" dirty="0" smtClean="0"/>
            <a:t>perfect 010 cleavage, uneven, </a:t>
          </a:r>
          <a:endParaRPr lang="en-US" dirty="0"/>
        </a:p>
      </dgm:t>
    </dgm:pt>
    <dgm:pt modelId="{D909D8C2-E2AF-4EAA-88FA-7655CD44F86D}" type="parTrans" cxnId="{B2F814EA-958D-4B5E-ADE2-A56C1D416FE2}">
      <dgm:prSet/>
      <dgm:spPr/>
      <dgm:t>
        <a:bodyPr/>
        <a:lstStyle/>
        <a:p>
          <a:endParaRPr lang="en-US"/>
        </a:p>
      </dgm:t>
    </dgm:pt>
    <dgm:pt modelId="{C002A3B3-DC35-4067-BBE5-C90BFAA4F4F7}" type="sibTrans" cxnId="{B2F814EA-958D-4B5E-ADE2-A56C1D416FE2}">
      <dgm:prSet/>
      <dgm:spPr/>
      <dgm:t>
        <a:bodyPr/>
        <a:lstStyle/>
        <a:p>
          <a:endParaRPr lang="en-US"/>
        </a:p>
      </dgm:t>
    </dgm:pt>
    <dgm:pt modelId="{E0838DEB-F78F-43E1-9689-2B26A6B662EC}">
      <dgm:prSet/>
      <dgm:spPr/>
      <dgm:t>
        <a:bodyPr/>
        <a:lstStyle/>
        <a:p>
          <a:pPr rtl="1"/>
          <a:r>
            <a:rPr lang="en-US" dirty="0" smtClean="0"/>
            <a:t>H.5.5, </a:t>
          </a:r>
          <a:r>
            <a:rPr lang="en-US" dirty="0" err="1" smtClean="0"/>
            <a:t>Sp.Gr</a:t>
          </a:r>
          <a:r>
            <a:rPr lang="en-US" dirty="0" smtClean="0"/>
            <a:t>. 4.3</a:t>
          </a:r>
          <a:endParaRPr lang="en-US" dirty="0"/>
        </a:p>
      </dgm:t>
    </dgm:pt>
    <dgm:pt modelId="{40BEB607-6BC8-493E-98ED-EF95FFB344AC}" type="parTrans" cxnId="{DACE7DD5-8120-4910-A727-5D4ED3EA8867}">
      <dgm:prSet/>
      <dgm:spPr/>
      <dgm:t>
        <a:bodyPr/>
        <a:lstStyle/>
        <a:p>
          <a:endParaRPr lang="en-US"/>
        </a:p>
      </dgm:t>
    </dgm:pt>
    <dgm:pt modelId="{CCD5DDC5-0E61-40EE-89F2-E2A0B31979BB}" type="sibTrans" cxnId="{DACE7DD5-8120-4910-A727-5D4ED3EA8867}">
      <dgm:prSet/>
      <dgm:spPr/>
      <dgm:t>
        <a:bodyPr/>
        <a:lstStyle/>
        <a:p>
          <a:endParaRPr lang="en-US"/>
        </a:p>
      </dgm:t>
    </dgm:pt>
    <dgm:pt modelId="{BF58B7CF-D728-450D-912A-670727B348AD}">
      <dgm:prSet/>
      <dgm:spPr/>
      <dgm:t>
        <a:bodyPr/>
        <a:lstStyle/>
        <a:p>
          <a:pPr rtl="1"/>
          <a:r>
            <a:rPr lang="en-US" dirty="0" smtClean="0"/>
            <a:t>Secondary surface Fe mineral, in springs &amp; bog </a:t>
          </a:r>
          <a:r>
            <a:rPr lang="en-US" dirty="0" err="1" smtClean="0"/>
            <a:t>deposists</a:t>
          </a:r>
          <a:r>
            <a:rPr lang="en-US" dirty="0" smtClean="0"/>
            <a:t>, possibly by organisms</a:t>
          </a:r>
          <a:endParaRPr lang="en-US" dirty="0"/>
        </a:p>
      </dgm:t>
    </dgm:pt>
    <dgm:pt modelId="{4D547907-346C-4846-AB62-2E530301F743}" type="parTrans" cxnId="{66552505-2F99-4703-8F14-C91C1DE6F3C4}">
      <dgm:prSet/>
      <dgm:spPr/>
      <dgm:t>
        <a:bodyPr/>
        <a:lstStyle/>
        <a:p>
          <a:endParaRPr lang="en-US"/>
        </a:p>
      </dgm:t>
    </dgm:pt>
    <dgm:pt modelId="{2B7E3DF3-C6DF-4BB7-8506-6500E8FD62E8}" type="sibTrans" cxnId="{66552505-2F99-4703-8F14-C91C1DE6F3C4}">
      <dgm:prSet/>
      <dgm:spPr/>
      <dgm:t>
        <a:bodyPr/>
        <a:lstStyle/>
        <a:p>
          <a:endParaRPr lang="en-US"/>
        </a:p>
      </dgm:t>
    </dgm:pt>
    <dgm:pt modelId="{52665A5D-FC76-4172-864E-CF5071C2524E}">
      <dgm:prSet/>
      <dgm:spPr/>
      <dgm:t>
        <a:bodyPr/>
        <a:lstStyle/>
        <a:p>
          <a:pPr rtl="1"/>
          <a:r>
            <a:rPr lang="en-US" dirty="0" smtClean="0"/>
            <a:t>France, Cuba, USA</a:t>
          </a:r>
          <a:endParaRPr lang="en-US" dirty="0"/>
        </a:p>
      </dgm:t>
    </dgm:pt>
    <dgm:pt modelId="{D9722807-60EC-45C5-94C0-9C3FE9BCEB32}" type="parTrans" cxnId="{FEA68C77-814D-4824-9C7A-295350B5B18E}">
      <dgm:prSet/>
      <dgm:spPr/>
      <dgm:t>
        <a:bodyPr/>
        <a:lstStyle/>
        <a:p>
          <a:endParaRPr lang="en-US"/>
        </a:p>
      </dgm:t>
    </dgm:pt>
    <dgm:pt modelId="{A7512950-EF0C-47C5-95FF-496591E3D6F1}" type="sibTrans" cxnId="{FEA68C77-814D-4824-9C7A-295350B5B18E}">
      <dgm:prSet/>
      <dgm:spPr/>
      <dgm:t>
        <a:bodyPr/>
        <a:lstStyle/>
        <a:p>
          <a:endParaRPr lang="en-US"/>
        </a:p>
      </dgm:t>
    </dgm:pt>
    <dgm:pt modelId="{71388846-B2F9-4C0E-8E26-7765F64BE15A}">
      <dgm:prSet/>
      <dgm:spPr/>
      <dgm:t>
        <a:bodyPr/>
        <a:lstStyle/>
        <a:p>
          <a:pPr rtl="1"/>
          <a:r>
            <a:rPr lang="en-US" dirty="0" err="1" smtClean="0"/>
            <a:t>Bahariya</a:t>
          </a:r>
          <a:r>
            <a:rPr lang="en-US" dirty="0" smtClean="0"/>
            <a:t> Oases for Fe &amp; Steel Co. </a:t>
          </a:r>
          <a:endParaRPr lang="en-US" dirty="0"/>
        </a:p>
      </dgm:t>
    </dgm:pt>
    <dgm:pt modelId="{B653CF82-D80F-4966-8254-C3A50F8ADACA}" type="parTrans" cxnId="{5FC78A28-40E3-4548-ADF9-2447F9E43E6E}">
      <dgm:prSet/>
      <dgm:spPr/>
      <dgm:t>
        <a:bodyPr/>
        <a:lstStyle/>
        <a:p>
          <a:endParaRPr lang="en-US"/>
        </a:p>
      </dgm:t>
    </dgm:pt>
    <dgm:pt modelId="{5D0B7864-34D5-4EFE-9864-430E36563BF2}" type="sibTrans" cxnId="{5FC78A28-40E3-4548-ADF9-2447F9E43E6E}">
      <dgm:prSet/>
      <dgm:spPr/>
      <dgm:t>
        <a:bodyPr/>
        <a:lstStyle/>
        <a:p>
          <a:endParaRPr lang="en-US"/>
        </a:p>
      </dgm:t>
    </dgm:pt>
    <dgm:pt modelId="{81954AD1-FA77-4380-9D13-66AF1158ECE5}" type="pres">
      <dgm:prSet presAssocID="{0038566D-7BF1-4DC5-B7B1-4EA2D5F4A4A1}" presName="Name0" presStyleCnt="0">
        <dgm:presLayoutVars>
          <dgm:dir/>
          <dgm:animLvl val="lvl"/>
          <dgm:resizeHandles val="exact"/>
        </dgm:presLayoutVars>
      </dgm:prSet>
      <dgm:spPr/>
    </dgm:pt>
    <dgm:pt modelId="{65ED1F61-94CB-4F67-B7A6-55A4817B516D}" type="pres">
      <dgm:prSet presAssocID="{AD1B16F9-8EC1-49E1-A5E2-4142ACE95A61}" presName="linNode" presStyleCnt="0"/>
      <dgm:spPr/>
    </dgm:pt>
    <dgm:pt modelId="{1B48B34E-A41F-452D-812B-F7412DFE8695}" type="pres">
      <dgm:prSet presAssocID="{AD1B16F9-8EC1-49E1-A5E2-4142ACE95A61}" presName="parentText" presStyleLbl="node1" presStyleIdx="0" presStyleCnt="7">
        <dgm:presLayoutVars>
          <dgm:chMax val="1"/>
          <dgm:bulletEnabled val="1"/>
        </dgm:presLayoutVars>
      </dgm:prSet>
      <dgm:spPr/>
    </dgm:pt>
    <dgm:pt modelId="{594C2F61-B943-4D47-A233-36110817B3EA}" type="pres">
      <dgm:prSet presAssocID="{937EA79B-9CD8-4350-8B95-28D105DD6BAC}" presName="sp" presStyleCnt="0"/>
      <dgm:spPr/>
    </dgm:pt>
    <dgm:pt modelId="{8048EE51-DA40-4B76-84B9-341C8401A877}" type="pres">
      <dgm:prSet presAssocID="{A83673F5-A1DB-41A6-A158-7D269D1ADC05}" presName="linNode" presStyleCnt="0"/>
      <dgm:spPr/>
    </dgm:pt>
    <dgm:pt modelId="{E7C7A159-8C3E-405A-9A9D-FA8AD4A53E8D}" type="pres">
      <dgm:prSet presAssocID="{A83673F5-A1DB-41A6-A158-7D269D1ADC05}" presName="parentText" presStyleLbl="node1" presStyleIdx="1" presStyleCnt="7">
        <dgm:presLayoutVars>
          <dgm:chMax val="1"/>
          <dgm:bulletEnabled val="1"/>
        </dgm:presLayoutVars>
      </dgm:prSet>
      <dgm:spPr/>
    </dgm:pt>
    <dgm:pt modelId="{285F9105-4A04-4106-8961-7B84EF87C303}" type="pres">
      <dgm:prSet presAssocID="{347B530F-5BA0-4DF4-AF04-91ADFEA7A07D}" presName="sp" presStyleCnt="0"/>
      <dgm:spPr/>
    </dgm:pt>
    <dgm:pt modelId="{D61A3BB5-E211-4A23-9AF6-7D243452EBA1}" type="pres">
      <dgm:prSet presAssocID="{ED8DB846-694D-44EB-8421-9C9D51642C36}" presName="linNode" presStyleCnt="0"/>
      <dgm:spPr/>
    </dgm:pt>
    <dgm:pt modelId="{783E580E-0767-4A3C-9B76-4F8FEA22E8DB}" type="pres">
      <dgm:prSet presAssocID="{ED8DB846-694D-44EB-8421-9C9D51642C36}" presName="parentText" presStyleLbl="node1" presStyleIdx="2" presStyleCnt="7">
        <dgm:presLayoutVars>
          <dgm:chMax val="1"/>
          <dgm:bulletEnabled val="1"/>
        </dgm:presLayoutVars>
      </dgm:prSet>
      <dgm:spPr/>
    </dgm:pt>
    <dgm:pt modelId="{0253836E-BC68-4291-8F97-0DA154FF0B29}" type="pres">
      <dgm:prSet presAssocID="{C002A3B3-DC35-4067-BBE5-C90BFAA4F4F7}" presName="sp" presStyleCnt="0"/>
      <dgm:spPr/>
    </dgm:pt>
    <dgm:pt modelId="{5253A48A-7AE7-4124-84A5-F4BE0F457138}" type="pres">
      <dgm:prSet presAssocID="{E0838DEB-F78F-43E1-9689-2B26A6B662EC}" presName="linNode" presStyleCnt="0"/>
      <dgm:spPr/>
    </dgm:pt>
    <dgm:pt modelId="{311977CE-9AB2-4D79-8B41-27A37515238D}" type="pres">
      <dgm:prSet presAssocID="{E0838DEB-F78F-43E1-9689-2B26A6B662EC}" presName="parentText" presStyleLbl="node1" presStyleIdx="3" presStyleCnt="7">
        <dgm:presLayoutVars>
          <dgm:chMax val="1"/>
          <dgm:bulletEnabled val="1"/>
        </dgm:presLayoutVars>
      </dgm:prSet>
      <dgm:spPr/>
    </dgm:pt>
    <dgm:pt modelId="{681EA8F9-0E63-4869-AD9A-D640F4370F2B}" type="pres">
      <dgm:prSet presAssocID="{CCD5DDC5-0E61-40EE-89F2-E2A0B31979BB}" presName="sp" presStyleCnt="0"/>
      <dgm:spPr/>
    </dgm:pt>
    <dgm:pt modelId="{E048E0E4-0C64-4B35-B39F-84E7EDDC805F}" type="pres">
      <dgm:prSet presAssocID="{BF58B7CF-D728-450D-912A-670727B348AD}" presName="linNode" presStyleCnt="0"/>
      <dgm:spPr/>
    </dgm:pt>
    <dgm:pt modelId="{A7120DC9-3999-474B-A9D1-B13C9EB968EF}" type="pres">
      <dgm:prSet presAssocID="{BF58B7CF-D728-450D-912A-670727B348AD}" presName="parentText" presStyleLbl="node1" presStyleIdx="4" presStyleCnt="7">
        <dgm:presLayoutVars>
          <dgm:chMax val="1"/>
          <dgm:bulletEnabled val="1"/>
        </dgm:presLayoutVars>
      </dgm:prSet>
      <dgm:spPr/>
    </dgm:pt>
    <dgm:pt modelId="{02602A2A-9D84-44A4-9D67-E9EA3AA8D4BC}" type="pres">
      <dgm:prSet presAssocID="{2B7E3DF3-C6DF-4BB7-8506-6500E8FD62E8}" presName="sp" presStyleCnt="0"/>
      <dgm:spPr/>
    </dgm:pt>
    <dgm:pt modelId="{2D7A394B-3875-4361-8A10-E1C989628034}" type="pres">
      <dgm:prSet presAssocID="{52665A5D-FC76-4172-864E-CF5071C2524E}" presName="linNode" presStyleCnt="0"/>
      <dgm:spPr/>
    </dgm:pt>
    <dgm:pt modelId="{25B41E51-0DA9-44EA-AD25-C571789785AE}" type="pres">
      <dgm:prSet presAssocID="{52665A5D-FC76-4172-864E-CF5071C2524E}" presName="parentText" presStyleLbl="node1" presStyleIdx="5" presStyleCnt="7">
        <dgm:presLayoutVars>
          <dgm:chMax val="1"/>
          <dgm:bulletEnabled val="1"/>
        </dgm:presLayoutVars>
      </dgm:prSet>
      <dgm:spPr/>
    </dgm:pt>
    <dgm:pt modelId="{37DA1193-90D4-47D1-B730-71DF6A8B099F}" type="pres">
      <dgm:prSet presAssocID="{A7512950-EF0C-47C5-95FF-496591E3D6F1}" presName="sp" presStyleCnt="0"/>
      <dgm:spPr/>
    </dgm:pt>
    <dgm:pt modelId="{39EDD149-1823-46F0-8F7E-32AE90EC2E8E}" type="pres">
      <dgm:prSet presAssocID="{71388846-B2F9-4C0E-8E26-7765F64BE15A}" presName="linNode" presStyleCnt="0"/>
      <dgm:spPr/>
    </dgm:pt>
    <dgm:pt modelId="{BCA7CC26-8A7A-4D18-B8A7-573E4B9220BB}" type="pres">
      <dgm:prSet presAssocID="{71388846-B2F9-4C0E-8E26-7765F64BE15A}" presName="parentText" presStyleLbl="node1" presStyleIdx="6" presStyleCnt="7">
        <dgm:presLayoutVars>
          <dgm:chMax val="1"/>
          <dgm:bulletEnabled val="1"/>
        </dgm:presLayoutVars>
      </dgm:prSet>
      <dgm:spPr/>
    </dgm:pt>
  </dgm:ptLst>
  <dgm:cxnLst>
    <dgm:cxn modelId="{FEA68C77-814D-4824-9C7A-295350B5B18E}" srcId="{0038566D-7BF1-4DC5-B7B1-4EA2D5F4A4A1}" destId="{52665A5D-FC76-4172-864E-CF5071C2524E}" srcOrd="5" destOrd="0" parTransId="{D9722807-60EC-45C5-94C0-9C3FE9BCEB32}" sibTransId="{A7512950-EF0C-47C5-95FF-496591E3D6F1}"/>
    <dgm:cxn modelId="{5FC78A28-40E3-4548-ADF9-2447F9E43E6E}" srcId="{0038566D-7BF1-4DC5-B7B1-4EA2D5F4A4A1}" destId="{71388846-B2F9-4C0E-8E26-7765F64BE15A}" srcOrd="6" destOrd="0" parTransId="{B653CF82-D80F-4966-8254-C3A50F8ADACA}" sibTransId="{5D0B7864-34D5-4EFE-9864-430E36563BF2}"/>
    <dgm:cxn modelId="{DACE7DD5-8120-4910-A727-5D4ED3EA8867}" srcId="{0038566D-7BF1-4DC5-B7B1-4EA2D5F4A4A1}" destId="{E0838DEB-F78F-43E1-9689-2B26A6B662EC}" srcOrd="3" destOrd="0" parTransId="{40BEB607-6BC8-493E-98ED-EF95FFB344AC}" sibTransId="{CCD5DDC5-0E61-40EE-89F2-E2A0B31979BB}"/>
    <dgm:cxn modelId="{66552505-2F99-4703-8F14-C91C1DE6F3C4}" srcId="{0038566D-7BF1-4DC5-B7B1-4EA2D5F4A4A1}" destId="{BF58B7CF-D728-450D-912A-670727B348AD}" srcOrd="4" destOrd="0" parTransId="{4D547907-346C-4846-AB62-2E530301F743}" sibTransId="{2B7E3DF3-C6DF-4BB7-8506-6500E8FD62E8}"/>
    <dgm:cxn modelId="{F8B50C84-6C48-4B2F-9C90-7C58BEAEF8D2}" srcId="{0038566D-7BF1-4DC5-B7B1-4EA2D5F4A4A1}" destId="{AD1B16F9-8EC1-49E1-A5E2-4142ACE95A61}" srcOrd="0" destOrd="0" parTransId="{01E4D55E-2588-41F8-8FC9-1A2B7E7528C6}" sibTransId="{937EA79B-9CD8-4350-8B95-28D105DD6BAC}"/>
    <dgm:cxn modelId="{002A5279-7C9E-4723-B693-CA106BDFF46D}" type="presOf" srcId="{71388846-B2F9-4C0E-8E26-7765F64BE15A}" destId="{BCA7CC26-8A7A-4D18-B8A7-573E4B9220BB}" srcOrd="0" destOrd="0" presId="urn:microsoft.com/office/officeart/2005/8/layout/vList5"/>
    <dgm:cxn modelId="{FFBDBCAB-DC6F-4644-A116-3ACBDD1DC708}" srcId="{0038566D-7BF1-4DC5-B7B1-4EA2D5F4A4A1}" destId="{A83673F5-A1DB-41A6-A158-7D269D1ADC05}" srcOrd="1" destOrd="0" parTransId="{7488B445-32A2-43E3-B573-137547AD3851}" sibTransId="{347B530F-5BA0-4DF4-AF04-91ADFEA7A07D}"/>
    <dgm:cxn modelId="{588C1A8B-BF56-45CF-A8FF-C4D810CA7BE7}" type="presOf" srcId="{A83673F5-A1DB-41A6-A158-7D269D1ADC05}" destId="{E7C7A159-8C3E-405A-9A9D-FA8AD4A53E8D}" srcOrd="0" destOrd="0" presId="urn:microsoft.com/office/officeart/2005/8/layout/vList5"/>
    <dgm:cxn modelId="{13BB44B7-8110-47CE-BBF3-1A5B4815C065}" type="presOf" srcId="{BF58B7CF-D728-450D-912A-670727B348AD}" destId="{A7120DC9-3999-474B-A9D1-B13C9EB968EF}" srcOrd="0" destOrd="0" presId="urn:microsoft.com/office/officeart/2005/8/layout/vList5"/>
    <dgm:cxn modelId="{313F2DC9-4D7B-4CCE-B144-3D102608D28E}" type="presOf" srcId="{0038566D-7BF1-4DC5-B7B1-4EA2D5F4A4A1}" destId="{81954AD1-FA77-4380-9D13-66AF1158ECE5}" srcOrd="0" destOrd="0" presId="urn:microsoft.com/office/officeart/2005/8/layout/vList5"/>
    <dgm:cxn modelId="{0657C557-D8EE-4870-A509-DE9D327E14AA}" type="presOf" srcId="{ED8DB846-694D-44EB-8421-9C9D51642C36}" destId="{783E580E-0767-4A3C-9B76-4F8FEA22E8DB}" srcOrd="0" destOrd="0" presId="urn:microsoft.com/office/officeart/2005/8/layout/vList5"/>
    <dgm:cxn modelId="{F492C7F1-A727-4F25-8C35-522B51CA48CD}" type="presOf" srcId="{52665A5D-FC76-4172-864E-CF5071C2524E}" destId="{25B41E51-0DA9-44EA-AD25-C571789785AE}" srcOrd="0" destOrd="0" presId="urn:microsoft.com/office/officeart/2005/8/layout/vList5"/>
    <dgm:cxn modelId="{72802F6D-D8D3-45DE-87A9-7DC6BF6EC599}" type="presOf" srcId="{AD1B16F9-8EC1-49E1-A5E2-4142ACE95A61}" destId="{1B48B34E-A41F-452D-812B-F7412DFE8695}" srcOrd="0" destOrd="0" presId="urn:microsoft.com/office/officeart/2005/8/layout/vList5"/>
    <dgm:cxn modelId="{B2F814EA-958D-4B5E-ADE2-A56C1D416FE2}" srcId="{0038566D-7BF1-4DC5-B7B1-4EA2D5F4A4A1}" destId="{ED8DB846-694D-44EB-8421-9C9D51642C36}" srcOrd="2" destOrd="0" parTransId="{D909D8C2-E2AF-4EAA-88FA-7655CD44F86D}" sibTransId="{C002A3B3-DC35-4067-BBE5-C90BFAA4F4F7}"/>
    <dgm:cxn modelId="{59092816-FBF0-4901-B68D-B607856F275F}" type="presOf" srcId="{E0838DEB-F78F-43E1-9689-2B26A6B662EC}" destId="{311977CE-9AB2-4D79-8B41-27A37515238D}" srcOrd="0" destOrd="0" presId="urn:microsoft.com/office/officeart/2005/8/layout/vList5"/>
    <dgm:cxn modelId="{1AF36D94-4B83-4560-A131-52DE3CE7F242}" type="presParOf" srcId="{81954AD1-FA77-4380-9D13-66AF1158ECE5}" destId="{65ED1F61-94CB-4F67-B7A6-55A4817B516D}" srcOrd="0" destOrd="0" presId="urn:microsoft.com/office/officeart/2005/8/layout/vList5"/>
    <dgm:cxn modelId="{98AF0C7C-BF28-47D4-AF3E-0E901AAF679C}" type="presParOf" srcId="{65ED1F61-94CB-4F67-B7A6-55A4817B516D}" destId="{1B48B34E-A41F-452D-812B-F7412DFE8695}" srcOrd="0" destOrd="0" presId="urn:microsoft.com/office/officeart/2005/8/layout/vList5"/>
    <dgm:cxn modelId="{C322A9C3-F641-48CF-A790-9F34C2E39B09}" type="presParOf" srcId="{81954AD1-FA77-4380-9D13-66AF1158ECE5}" destId="{594C2F61-B943-4D47-A233-36110817B3EA}" srcOrd="1" destOrd="0" presId="urn:microsoft.com/office/officeart/2005/8/layout/vList5"/>
    <dgm:cxn modelId="{9E0FF630-B550-47EC-9627-9F3E1F726D4A}" type="presParOf" srcId="{81954AD1-FA77-4380-9D13-66AF1158ECE5}" destId="{8048EE51-DA40-4B76-84B9-341C8401A877}" srcOrd="2" destOrd="0" presId="urn:microsoft.com/office/officeart/2005/8/layout/vList5"/>
    <dgm:cxn modelId="{A9831130-142D-4BBA-B033-555457B1AA22}" type="presParOf" srcId="{8048EE51-DA40-4B76-84B9-341C8401A877}" destId="{E7C7A159-8C3E-405A-9A9D-FA8AD4A53E8D}" srcOrd="0" destOrd="0" presId="urn:microsoft.com/office/officeart/2005/8/layout/vList5"/>
    <dgm:cxn modelId="{BFB9856F-010F-4553-BAD6-79F6258899F0}" type="presParOf" srcId="{81954AD1-FA77-4380-9D13-66AF1158ECE5}" destId="{285F9105-4A04-4106-8961-7B84EF87C303}" srcOrd="3" destOrd="0" presId="urn:microsoft.com/office/officeart/2005/8/layout/vList5"/>
    <dgm:cxn modelId="{B1F02347-ED84-40A9-B3D2-63038BC1964B}" type="presParOf" srcId="{81954AD1-FA77-4380-9D13-66AF1158ECE5}" destId="{D61A3BB5-E211-4A23-9AF6-7D243452EBA1}" srcOrd="4" destOrd="0" presId="urn:microsoft.com/office/officeart/2005/8/layout/vList5"/>
    <dgm:cxn modelId="{1AFFF531-6CE7-4C01-9969-89506CB779EA}" type="presParOf" srcId="{D61A3BB5-E211-4A23-9AF6-7D243452EBA1}" destId="{783E580E-0767-4A3C-9B76-4F8FEA22E8DB}" srcOrd="0" destOrd="0" presId="urn:microsoft.com/office/officeart/2005/8/layout/vList5"/>
    <dgm:cxn modelId="{ACE040BB-4D9C-4EC6-9335-B9E3A0FEA190}" type="presParOf" srcId="{81954AD1-FA77-4380-9D13-66AF1158ECE5}" destId="{0253836E-BC68-4291-8F97-0DA154FF0B29}" srcOrd="5" destOrd="0" presId="urn:microsoft.com/office/officeart/2005/8/layout/vList5"/>
    <dgm:cxn modelId="{41CBF0C0-4D11-4B61-B1C3-239A2831915C}" type="presParOf" srcId="{81954AD1-FA77-4380-9D13-66AF1158ECE5}" destId="{5253A48A-7AE7-4124-84A5-F4BE0F457138}" srcOrd="6" destOrd="0" presId="urn:microsoft.com/office/officeart/2005/8/layout/vList5"/>
    <dgm:cxn modelId="{7765BFFD-8C28-41F7-BF6A-49D411A3081C}" type="presParOf" srcId="{5253A48A-7AE7-4124-84A5-F4BE0F457138}" destId="{311977CE-9AB2-4D79-8B41-27A37515238D}" srcOrd="0" destOrd="0" presId="urn:microsoft.com/office/officeart/2005/8/layout/vList5"/>
    <dgm:cxn modelId="{CA372D5C-5E34-4334-8721-2886E9D225D4}" type="presParOf" srcId="{81954AD1-FA77-4380-9D13-66AF1158ECE5}" destId="{681EA8F9-0E63-4869-AD9A-D640F4370F2B}" srcOrd="7" destOrd="0" presId="urn:microsoft.com/office/officeart/2005/8/layout/vList5"/>
    <dgm:cxn modelId="{E2B6BE05-E29C-41D9-8E5F-1D0E06826748}" type="presParOf" srcId="{81954AD1-FA77-4380-9D13-66AF1158ECE5}" destId="{E048E0E4-0C64-4B35-B39F-84E7EDDC805F}" srcOrd="8" destOrd="0" presId="urn:microsoft.com/office/officeart/2005/8/layout/vList5"/>
    <dgm:cxn modelId="{5F1206EC-917C-4AE0-9EF8-8E55685D6761}" type="presParOf" srcId="{E048E0E4-0C64-4B35-B39F-84E7EDDC805F}" destId="{A7120DC9-3999-474B-A9D1-B13C9EB968EF}" srcOrd="0" destOrd="0" presId="urn:microsoft.com/office/officeart/2005/8/layout/vList5"/>
    <dgm:cxn modelId="{BB5ED622-D278-4229-B4F2-7B4D94C96177}" type="presParOf" srcId="{81954AD1-FA77-4380-9D13-66AF1158ECE5}" destId="{02602A2A-9D84-44A4-9D67-E9EA3AA8D4BC}" srcOrd="9" destOrd="0" presId="urn:microsoft.com/office/officeart/2005/8/layout/vList5"/>
    <dgm:cxn modelId="{F6D41F4A-BE17-407D-8A7D-7066B860DF3C}" type="presParOf" srcId="{81954AD1-FA77-4380-9D13-66AF1158ECE5}" destId="{2D7A394B-3875-4361-8A10-E1C989628034}" srcOrd="10" destOrd="0" presId="urn:microsoft.com/office/officeart/2005/8/layout/vList5"/>
    <dgm:cxn modelId="{5A4D1CC9-B66F-493C-A192-37EA15A5C834}" type="presParOf" srcId="{2D7A394B-3875-4361-8A10-E1C989628034}" destId="{25B41E51-0DA9-44EA-AD25-C571789785AE}" srcOrd="0" destOrd="0" presId="urn:microsoft.com/office/officeart/2005/8/layout/vList5"/>
    <dgm:cxn modelId="{33E26F30-0D2E-407A-A6FA-ABA031709AC6}" type="presParOf" srcId="{81954AD1-FA77-4380-9D13-66AF1158ECE5}" destId="{37DA1193-90D4-47D1-B730-71DF6A8B099F}" srcOrd="11" destOrd="0" presId="urn:microsoft.com/office/officeart/2005/8/layout/vList5"/>
    <dgm:cxn modelId="{A8570140-A5B0-4E67-A593-871A7B2CC380}" type="presParOf" srcId="{81954AD1-FA77-4380-9D13-66AF1158ECE5}" destId="{39EDD149-1823-46F0-8F7E-32AE90EC2E8E}" srcOrd="12" destOrd="0" presId="urn:microsoft.com/office/officeart/2005/8/layout/vList5"/>
    <dgm:cxn modelId="{391B37A6-6C89-4438-AB2B-AD26C92492C7}" type="presParOf" srcId="{39EDD149-1823-46F0-8F7E-32AE90EC2E8E}" destId="{BCA7CC26-8A7A-4D18-B8A7-573E4B9220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4C5747-E461-4BC0-B8D3-3978D28CB33C}">
      <dsp:nvSpPr>
        <dsp:cNvPr id="0" name=""/>
        <dsp:cNvSpPr/>
      </dsp:nvSpPr>
      <dsp:spPr>
        <a:xfrm>
          <a:off x="0" y="42187"/>
          <a:ext cx="807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Hard, dense &amp; refractory</a:t>
          </a:r>
          <a:endParaRPr lang="en-US" sz="2300" kern="1200" dirty="0"/>
        </a:p>
      </dsp:txBody>
      <dsp:txXfrm>
        <a:off x="0" y="42187"/>
        <a:ext cx="8077200" cy="551655"/>
      </dsp:txXfrm>
    </dsp:sp>
    <dsp:sp modelId="{7CA0B5D5-C7CC-4ED5-9092-21440D40F5BC}">
      <dsp:nvSpPr>
        <dsp:cNvPr id="0" name=""/>
        <dsp:cNvSpPr/>
      </dsp:nvSpPr>
      <dsp:spPr>
        <a:xfrm>
          <a:off x="0" y="660082"/>
          <a:ext cx="807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Simple </a:t>
          </a:r>
          <a:endParaRPr lang="en-US" sz="2300" kern="1200" dirty="0"/>
        </a:p>
      </dsp:txBody>
      <dsp:txXfrm>
        <a:off x="0" y="660082"/>
        <a:ext cx="8077200" cy="551655"/>
      </dsp:txXfrm>
    </dsp:sp>
    <dsp:sp modelId="{8CFD7FFC-5443-4113-A5E3-6966AD15E37F}">
      <dsp:nvSpPr>
        <dsp:cNvPr id="0" name=""/>
        <dsp:cNvSpPr/>
      </dsp:nvSpPr>
      <dsp:spPr>
        <a:xfrm>
          <a:off x="0" y="1277977"/>
          <a:ext cx="807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(</a:t>
          </a:r>
          <a:r>
            <a:rPr lang="en-GB" sz="2300" kern="1200" dirty="0" err="1" smtClean="0"/>
            <a:t>metal+O</a:t>
          </a:r>
          <a:r>
            <a:rPr lang="en-GB" sz="2300" kern="1200" dirty="0" smtClean="0"/>
            <a:t>) &amp; </a:t>
          </a:r>
          <a:endParaRPr lang="en-US" sz="2300" kern="1200" dirty="0"/>
        </a:p>
      </dsp:txBody>
      <dsp:txXfrm>
        <a:off x="0" y="1277977"/>
        <a:ext cx="8077200" cy="551655"/>
      </dsp:txXfrm>
    </dsp:sp>
    <dsp:sp modelId="{AC94E727-5D54-48CC-8994-F331EA81AB8B}">
      <dsp:nvSpPr>
        <dsp:cNvPr id="0" name=""/>
        <dsp:cNvSpPr/>
      </dsp:nvSpPr>
      <dsp:spPr>
        <a:xfrm>
          <a:off x="0" y="1895872"/>
          <a:ext cx="807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multiple oxides (</a:t>
          </a:r>
          <a:r>
            <a:rPr lang="en-GB" sz="2300" kern="1200" dirty="0" err="1" smtClean="0"/>
            <a:t>metal+metal+O</a:t>
          </a:r>
          <a:endParaRPr lang="en-GB" sz="2300" kern="1200" dirty="0"/>
        </a:p>
      </dsp:txBody>
      <dsp:txXfrm>
        <a:off x="0" y="1895872"/>
        <a:ext cx="8077200" cy="551655"/>
      </dsp:txXfrm>
    </dsp:sp>
    <dsp:sp modelId="{26C554A8-CA2D-4E1D-95A0-9E0AB1338F1D}">
      <dsp:nvSpPr>
        <dsp:cNvPr id="0" name=""/>
        <dsp:cNvSpPr/>
      </dsp:nvSpPr>
      <dsp:spPr>
        <a:xfrm>
          <a:off x="0" y="2513767"/>
          <a:ext cx="807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Ionic bonding</a:t>
          </a:r>
          <a:endParaRPr lang="en-US" sz="2300" kern="1200" dirty="0"/>
        </a:p>
      </dsp:txBody>
      <dsp:txXfrm>
        <a:off x="0" y="2513767"/>
        <a:ext cx="8077200" cy="551655"/>
      </dsp:txXfrm>
    </dsp:sp>
    <dsp:sp modelId="{22754198-38AF-433D-86B6-40BFBA466B71}">
      <dsp:nvSpPr>
        <dsp:cNvPr id="0" name=""/>
        <dsp:cNvSpPr/>
      </dsp:nvSpPr>
      <dsp:spPr>
        <a:xfrm>
          <a:off x="0" y="3131662"/>
          <a:ext cx="807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XO,X2O3,XO2, XY2O4</a:t>
          </a:r>
          <a:endParaRPr lang="en-US" sz="2300" kern="1200" dirty="0"/>
        </a:p>
      </dsp:txBody>
      <dsp:txXfrm>
        <a:off x="0" y="3131662"/>
        <a:ext cx="8077200" cy="551655"/>
      </dsp:txXfrm>
    </dsp:sp>
    <dsp:sp modelId="{3C6EB141-070F-4E7F-BEA4-DC4C7BE21159}">
      <dsp:nvSpPr>
        <dsp:cNvPr id="0" name=""/>
        <dsp:cNvSpPr/>
      </dsp:nvSpPr>
      <dsp:spPr>
        <a:xfrm>
          <a:off x="0" y="3749557"/>
          <a:ext cx="807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Spinel Group=XO+X2O3</a:t>
          </a:r>
          <a:endParaRPr lang="en-US" sz="2300" kern="1200" dirty="0"/>
        </a:p>
      </dsp:txBody>
      <dsp:txXfrm>
        <a:off x="0" y="3749557"/>
        <a:ext cx="8077200" cy="55165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FF5DED-8B69-4A60-9FF2-33D30432C6CF}">
      <dsp:nvSpPr>
        <dsp:cNvPr id="0" name=""/>
        <dsp:cNvSpPr/>
      </dsp:nvSpPr>
      <dsp:spPr>
        <a:xfrm>
          <a:off x="0" y="3857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Cubic, massive, red, streak brownish red, sub-metallic, </a:t>
          </a:r>
          <a:endParaRPr lang="en-US" sz="2100" kern="1200" dirty="0"/>
        </a:p>
      </dsp:txBody>
      <dsp:txXfrm>
        <a:off x="0" y="385762"/>
        <a:ext cx="2571749" cy="1543050"/>
      </dsp:txXfrm>
    </dsp:sp>
    <dsp:sp modelId="{02299589-EA37-4C7C-B6E4-950E01DACC6A}">
      <dsp:nvSpPr>
        <dsp:cNvPr id="0" name=""/>
        <dsp:cNvSpPr/>
      </dsp:nvSpPr>
      <dsp:spPr>
        <a:xfrm>
          <a:off x="2828925" y="3857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uneven, </a:t>
          </a:r>
          <a:endParaRPr lang="en-US" sz="2100" kern="1200" dirty="0"/>
        </a:p>
      </dsp:txBody>
      <dsp:txXfrm>
        <a:off x="2828925" y="385762"/>
        <a:ext cx="2571749" cy="1543050"/>
      </dsp:txXfrm>
    </dsp:sp>
    <dsp:sp modelId="{A7BBB55C-AB8C-4378-AD86-FB47AF907769}">
      <dsp:nvSpPr>
        <dsp:cNvPr id="0" name=""/>
        <dsp:cNvSpPr/>
      </dsp:nvSpPr>
      <dsp:spPr>
        <a:xfrm>
          <a:off x="5657849" y="385762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H.4,Sp.Gr.6</a:t>
          </a:r>
          <a:endParaRPr lang="en-US" sz="2100" kern="1200" dirty="0"/>
        </a:p>
      </dsp:txBody>
      <dsp:txXfrm>
        <a:off x="5657849" y="385762"/>
        <a:ext cx="2571749" cy="1543050"/>
      </dsp:txXfrm>
    </dsp:sp>
    <dsp:sp modelId="{B9948527-08EB-49F1-9F64-1F836C20EC6C}">
      <dsp:nvSpPr>
        <dsp:cNvPr id="0" name=""/>
        <dsp:cNvSpPr/>
      </dsp:nvSpPr>
      <dsp:spPr>
        <a:xfrm>
          <a:off x="0" y="218598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Secondary (supergene) copper mineral due to surface oxidation</a:t>
          </a:r>
          <a:endParaRPr lang="en-US" sz="2100" kern="1200" dirty="0"/>
        </a:p>
      </dsp:txBody>
      <dsp:txXfrm>
        <a:off x="0" y="2185987"/>
        <a:ext cx="2571749" cy="1543050"/>
      </dsp:txXfrm>
    </dsp:sp>
    <dsp:sp modelId="{8AD881DE-40BA-405F-9EA2-952C66F78843}">
      <dsp:nvSpPr>
        <dsp:cNvPr id="0" name=""/>
        <dsp:cNvSpPr/>
      </dsp:nvSpPr>
      <dsp:spPr>
        <a:xfrm>
          <a:off x="2828925" y="218598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Chile, Bolivia, Zaire</a:t>
          </a:r>
          <a:endParaRPr lang="en-US" sz="2100" kern="1200" dirty="0"/>
        </a:p>
      </dsp:txBody>
      <dsp:txXfrm>
        <a:off x="2828925" y="2185987"/>
        <a:ext cx="2571749" cy="1543050"/>
      </dsp:txXfrm>
    </dsp:sp>
    <dsp:sp modelId="{5E39F5A2-0D38-4C8A-8376-F98DED4A914B}">
      <dsp:nvSpPr>
        <dsp:cNvPr id="0" name=""/>
        <dsp:cNvSpPr/>
      </dsp:nvSpPr>
      <dsp:spPr>
        <a:xfrm>
          <a:off x="5657849" y="2185987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Minor ore of Copper</a:t>
          </a:r>
          <a:endParaRPr lang="en-US" sz="2100" kern="1200" dirty="0"/>
        </a:p>
      </dsp:txBody>
      <dsp:txXfrm>
        <a:off x="5657849" y="2185987"/>
        <a:ext cx="2571749" cy="15430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E4777D-CF13-403E-861A-B41654583F0B}">
      <dsp:nvSpPr>
        <dsp:cNvPr id="0" name=""/>
        <dsp:cNvSpPr/>
      </dsp:nvSpPr>
      <dsp:spPr>
        <a:xfrm>
          <a:off x="304800" y="0"/>
          <a:ext cx="4724399" cy="472439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7545D7-E774-45F8-B943-282340597D4D}">
      <dsp:nvSpPr>
        <dsp:cNvPr id="0" name=""/>
        <dsp:cNvSpPr/>
      </dsp:nvSpPr>
      <dsp:spPr>
        <a:xfrm>
          <a:off x="753618" y="448818"/>
          <a:ext cx="1842516" cy="1842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Trigonal</a:t>
          </a:r>
          <a:r>
            <a:rPr lang="en-US" sz="1800" kern="1200" dirty="0" smtClean="0"/>
            <a:t>, barrel-shaped, red=Ruby (traces of Cr), blue=Sapphire (Traces of Fe or Ti), </a:t>
          </a:r>
          <a:endParaRPr lang="en-US" sz="1800" kern="1200" dirty="0"/>
        </a:p>
      </dsp:txBody>
      <dsp:txXfrm>
        <a:off x="753618" y="448818"/>
        <a:ext cx="1842516" cy="1842516"/>
      </dsp:txXfrm>
    </dsp:sp>
    <dsp:sp modelId="{8E28024B-7795-4618-9E2E-3ADFFA010DD1}">
      <dsp:nvSpPr>
        <dsp:cNvPr id="0" name=""/>
        <dsp:cNvSpPr/>
      </dsp:nvSpPr>
      <dsp:spPr>
        <a:xfrm>
          <a:off x="2737866" y="448818"/>
          <a:ext cx="1842516" cy="1842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adamantine to vitreous, transparent to translucent, basal parting, uneven, </a:t>
          </a:r>
          <a:endParaRPr lang="en-US" sz="1800" kern="1200" dirty="0"/>
        </a:p>
      </dsp:txBody>
      <dsp:txXfrm>
        <a:off x="2737866" y="448818"/>
        <a:ext cx="1842516" cy="1842516"/>
      </dsp:txXfrm>
    </dsp:sp>
    <dsp:sp modelId="{68EE9B2A-FB20-4730-B858-F871773376AB}">
      <dsp:nvSpPr>
        <dsp:cNvPr id="0" name=""/>
        <dsp:cNvSpPr/>
      </dsp:nvSpPr>
      <dsp:spPr>
        <a:xfrm>
          <a:off x="753618" y="2433066"/>
          <a:ext cx="1842516" cy="1842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H. 9, </a:t>
          </a:r>
          <a:r>
            <a:rPr lang="en-US" sz="1800" kern="1200" dirty="0" err="1" smtClean="0"/>
            <a:t>Sp.Gr</a:t>
          </a:r>
          <a:r>
            <a:rPr lang="en-US" sz="1800" kern="1200" dirty="0" smtClean="0"/>
            <a:t>. 4</a:t>
          </a:r>
          <a:endParaRPr lang="en-US" sz="1800" kern="1200" dirty="0"/>
        </a:p>
      </dsp:txBody>
      <dsp:txXfrm>
        <a:off x="753618" y="2433066"/>
        <a:ext cx="1842516" cy="1842516"/>
      </dsp:txXfrm>
    </dsp:sp>
    <dsp:sp modelId="{12EA3859-0890-4327-B55A-EFFE479AD8B6}">
      <dsp:nvSpPr>
        <dsp:cNvPr id="0" name=""/>
        <dsp:cNvSpPr/>
      </dsp:nvSpPr>
      <dsp:spPr>
        <a:xfrm>
          <a:off x="2737866" y="2433066"/>
          <a:ext cx="1842516" cy="1842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 placers &amp; in metamorphic rocks</a:t>
          </a:r>
          <a:endParaRPr lang="en-US" sz="1800" kern="1200" dirty="0"/>
        </a:p>
      </dsp:txBody>
      <dsp:txXfrm>
        <a:off x="2737866" y="2433066"/>
        <a:ext cx="1842516" cy="184251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41564D-B7D8-439E-A3DD-750173AC9485}">
      <dsp:nvSpPr>
        <dsp:cNvPr id="0" name=""/>
        <dsp:cNvSpPr/>
      </dsp:nvSpPr>
      <dsp:spPr>
        <a:xfrm>
          <a:off x="256760" y="0"/>
          <a:ext cx="7792279" cy="54864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A5D88C-32B3-4DE1-8B13-2ADD8CDCCFD2}">
      <dsp:nvSpPr>
        <dsp:cNvPr id="0" name=""/>
        <dsp:cNvSpPr/>
      </dsp:nvSpPr>
      <dsp:spPr>
        <a:xfrm>
          <a:off x="1930907" y="521207"/>
          <a:ext cx="2139696" cy="21396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Trigonal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botryoidal</a:t>
          </a:r>
          <a:r>
            <a:rPr lang="en-US" sz="1800" kern="1200" dirty="0" smtClean="0"/>
            <a:t>, granular, earthy, </a:t>
          </a:r>
          <a:r>
            <a:rPr lang="en-US" sz="1800" kern="1200" dirty="0" err="1" smtClean="0"/>
            <a:t>micaceous</a:t>
          </a:r>
          <a:r>
            <a:rPr lang="en-US" sz="1800" kern="1200" dirty="0" smtClean="0"/>
            <a:t> (</a:t>
          </a:r>
          <a:r>
            <a:rPr lang="en-US" sz="1800" kern="1200" dirty="0" err="1" smtClean="0"/>
            <a:t>specularite</a:t>
          </a:r>
          <a:r>
            <a:rPr lang="en-US" sz="1800" kern="1200" dirty="0" smtClean="0"/>
            <a:t>), reddish brown to black, ocher=red earthy H., </a:t>
          </a:r>
          <a:endParaRPr lang="en-US" sz="1800" kern="1200" dirty="0"/>
        </a:p>
      </dsp:txBody>
      <dsp:txXfrm>
        <a:off x="1930907" y="521207"/>
        <a:ext cx="2139696" cy="2139696"/>
      </dsp:txXfrm>
    </dsp:sp>
    <dsp:sp modelId="{15B450DA-595A-40EB-84A8-0F8E2B27C10F}">
      <dsp:nvSpPr>
        <dsp:cNvPr id="0" name=""/>
        <dsp:cNvSpPr/>
      </dsp:nvSpPr>
      <dsp:spPr>
        <a:xfrm>
          <a:off x="4235196" y="521207"/>
          <a:ext cx="2139696" cy="21396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streak light to dark red, metallic to dull, uneven, </a:t>
          </a:r>
          <a:endParaRPr lang="en-US" sz="1800" kern="1200" dirty="0"/>
        </a:p>
      </dsp:txBody>
      <dsp:txXfrm>
        <a:off x="4235196" y="521207"/>
        <a:ext cx="2139696" cy="2139696"/>
      </dsp:txXfrm>
    </dsp:sp>
    <dsp:sp modelId="{6D74FA41-C2DF-448E-8E83-5842174070B2}">
      <dsp:nvSpPr>
        <dsp:cNvPr id="0" name=""/>
        <dsp:cNvSpPr/>
      </dsp:nvSpPr>
      <dsp:spPr>
        <a:xfrm>
          <a:off x="1930907" y="2825496"/>
          <a:ext cx="2139696" cy="21396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brittle, elastic in </a:t>
          </a:r>
          <a:r>
            <a:rPr lang="en-US" sz="1800" kern="1200" dirty="0" err="1" smtClean="0"/>
            <a:t>specularite</a:t>
          </a:r>
          <a:r>
            <a:rPr lang="en-US" sz="1800" kern="1200" dirty="0" smtClean="0"/>
            <a:t>, </a:t>
          </a:r>
          <a:endParaRPr lang="en-US" sz="1800" kern="1200" dirty="0"/>
        </a:p>
      </dsp:txBody>
      <dsp:txXfrm>
        <a:off x="1930907" y="2825496"/>
        <a:ext cx="2139696" cy="2139696"/>
      </dsp:txXfrm>
    </dsp:sp>
    <dsp:sp modelId="{D599CCF8-CA74-471A-B54E-F50949B669DA}">
      <dsp:nvSpPr>
        <dsp:cNvPr id="0" name=""/>
        <dsp:cNvSpPr/>
      </dsp:nvSpPr>
      <dsp:spPr>
        <a:xfrm>
          <a:off x="4235196" y="2825496"/>
          <a:ext cx="2139696" cy="21396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H.6, </a:t>
          </a:r>
          <a:r>
            <a:rPr lang="en-US" sz="1800" kern="1200" dirty="0" err="1" smtClean="0"/>
            <a:t>Sp.Gr</a:t>
          </a:r>
          <a:r>
            <a:rPr lang="en-US" sz="1800" kern="1200" dirty="0" smtClean="0"/>
            <a:t>. 5</a:t>
          </a:r>
          <a:endParaRPr lang="en-US" sz="1800" kern="1200" dirty="0"/>
        </a:p>
      </dsp:txBody>
      <dsp:txXfrm>
        <a:off x="4235196" y="2825496"/>
        <a:ext cx="2139696" cy="213969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DEC74B-4D9F-4D91-88EC-41CAFF4CEE96}">
      <dsp:nvSpPr>
        <dsp:cNvPr id="0" name=""/>
        <dsp:cNvSpPr/>
      </dsp:nvSpPr>
      <dsp:spPr>
        <a:xfrm>
          <a:off x="0" y="1921"/>
          <a:ext cx="8229600" cy="521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Trigonal</a:t>
          </a:r>
          <a:r>
            <a:rPr lang="en-US" sz="2400" kern="1200" dirty="0" smtClean="0"/>
            <a:t>, massive, black, </a:t>
          </a:r>
          <a:endParaRPr lang="en-US" sz="2400" kern="1200" dirty="0"/>
        </a:p>
      </dsp:txBody>
      <dsp:txXfrm>
        <a:off x="0" y="1921"/>
        <a:ext cx="8229600" cy="521232"/>
      </dsp:txXfrm>
    </dsp:sp>
    <dsp:sp modelId="{722810D5-FFF9-4E2B-9468-54A3CF635B3B}">
      <dsp:nvSpPr>
        <dsp:cNvPr id="0" name=""/>
        <dsp:cNvSpPr/>
      </dsp:nvSpPr>
      <dsp:spPr>
        <a:xfrm>
          <a:off x="0" y="536246"/>
          <a:ext cx="8229600" cy="521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streak brown or brownish black, </a:t>
          </a:r>
          <a:endParaRPr lang="en-US" sz="2400" kern="1200" dirty="0"/>
        </a:p>
      </dsp:txBody>
      <dsp:txXfrm>
        <a:off x="0" y="536246"/>
        <a:ext cx="8229600" cy="521232"/>
      </dsp:txXfrm>
    </dsp:sp>
    <dsp:sp modelId="{87EF775D-69F4-448C-8D0C-CEDBFD848E61}">
      <dsp:nvSpPr>
        <dsp:cNvPr id="0" name=""/>
        <dsp:cNvSpPr/>
      </dsp:nvSpPr>
      <dsp:spPr>
        <a:xfrm>
          <a:off x="0" y="1070571"/>
          <a:ext cx="8229600" cy="521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metallic, uneven, </a:t>
          </a:r>
          <a:endParaRPr lang="en-US" sz="2400" kern="1200" dirty="0"/>
        </a:p>
      </dsp:txBody>
      <dsp:txXfrm>
        <a:off x="0" y="1070571"/>
        <a:ext cx="8229600" cy="521232"/>
      </dsp:txXfrm>
    </dsp:sp>
    <dsp:sp modelId="{713B50A0-3041-4753-84A7-97B4CD187C13}">
      <dsp:nvSpPr>
        <dsp:cNvPr id="0" name=""/>
        <dsp:cNvSpPr/>
      </dsp:nvSpPr>
      <dsp:spPr>
        <a:xfrm>
          <a:off x="0" y="1604896"/>
          <a:ext cx="8229600" cy="521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H. 6, Sp. Gr. 4.7. </a:t>
          </a:r>
          <a:endParaRPr lang="en-US" sz="2400" kern="1200" dirty="0"/>
        </a:p>
      </dsp:txBody>
      <dsp:txXfrm>
        <a:off x="0" y="1604896"/>
        <a:ext cx="8229600" cy="521232"/>
      </dsp:txXfrm>
    </dsp:sp>
    <dsp:sp modelId="{4944EAED-A66C-4C03-81ED-60048774A7CC}">
      <dsp:nvSpPr>
        <dsp:cNvPr id="0" name=""/>
        <dsp:cNvSpPr/>
      </dsp:nvSpPr>
      <dsp:spPr>
        <a:xfrm>
          <a:off x="0" y="2139221"/>
          <a:ext cx="8229600" cy="521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Surface spotted white (altered)</a:t>
          </a:r>
          <a:endParaRPr lang="en-US" sz="2400" kern="1200" dirty="0"/>
        </a:p>
      </dsp:txBody>
      <dsp:txXfrm>
        <a:off x="0" y="2139221"/>
        <a:ext cx="8229600" cy="521232"/>
      </dsp:txXfrm>
    </dsp:sp>
    <dsp:sp modelId="{7385207D-5153-4CF9-9A34-2A4EB007EDAC}">
      <dsp:nvSpPr>
        <dsp:cNvPr id="0" name=""/>
        <dsp:cNvSpPr/>
      </dsp:nvSpPr>
      <dsp:spPr>
        <a:xfrm>
          <a:off x="0" y="2673546"/>
          <a:ext cx="8229600" cy="521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 </a:t>
          </a:r>
          <a:r>
            <a:rPr lang="en-US" sz="2400" kern="1200" dirty="0" err="1" smtClean="0"/>
            <a:t>mafic</a:t>
          </a:r>
          <a:r>
            <a:rPr lang="en-US" sz="2400" kern="1200" dirty="0" smtClean="0"/>
            <a:t> rocks and placers</a:t>
          </a:r>
          <a:endParaRPr lang="en-US" sz="2400" kern="1200" dirty="0"/>
        </a:p>
      </dsp:txBody>
      <dsp:txXfrm>
        <a:off x="0" y="2673546"/>
        <a:ext cx="8229600" cy="521232"/>
      </dsp:txXfrm>
    </dsp:sp>
    <dsp:sp modelId="{85335B65-4DFA-482F-9CFC-F107B4B36034}">
      <dsp:nvSpPr>
        <dsp:cNvPr id="0" name=""/>
        <dsp:cNvSpPr/>
      </dsp:nvSpPr>
      <dsp:spPr>
        <a:xfrm>
          <a:off x="0" y="3207870"/>
          <a:ext cx="8229600" cy="521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Norway, Australia, India. </a:t>
          </a:r>
          <a:endParaRPr lang="en-US" sz="2400" kern="1200" dirty="0"/>
        </a:p>
      </dsp:txBody>
      <dsp:txXfrm>
        <a:off x="0" y="3207870"/>
        <a:ext cx="8229600" cy="521232"/>
      </dsp:txXfrm>
    </dsp:sp>
    <dsp:sp modelId="{16C7357D-04ED-4290-9E5C-0C2EB4A8A05C}">
      <dsp:nvSpPr>
        <dsp:cNvPr id="0" name=""/>
        <dsp:cNvSpPr/>
      </dsp:nvSpPr>
      <dsp:spPr>
        <a:xfrm>
          <a:off x="0" y="3742195"/>
          <a:ext cx="8229600" cy="521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Abu </a:t>
          </a:r>
          <a:r>
            <a:rPr lang="en-US" sz="2400" kern="1200" dirty="0" err="1" smtClean="0"/>
            <a:t>Ghalaga</a:t>
          </a:r>
          <a:r>
            <a:rPr lang="en-US" sz="2400" kern="1200" dirty="0" smtClean="0"/>
            <a:t>(E.D. of Egypt)</a:t>
          </a:r>
          <a:endParaRPr lang="en-US" sz="2400" kern="1200" dirty="0"/>
        </a:p>
      </dsp:txBody>
      <dsp:txXfrm>
        <a:off x="0" y="3742195"/>
        <a:ext cx="8229600" cy="521232"/>
      </dsp:txXfrm>
    </dsp:sp>
    <dsp:sp modelId="{C5262CA0-76BB-4E3D-AA96-E319C241B604}">
      <dsp:nvSpPr>
        <dsp:cNvPr id="0" name=""/>
        <dsp:cNvSpPr/>
      </dsp:nvSpPr>
      <dsp:spPr>
        <a:xfrm>
          <a:off x="0" y="4276520"/>
          <a:ext cx="8229600" cy="521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Source of Ti used in Ti steel, aircraft &amp; space vehicles. </a:t>
          </a:r>
          <a:endParaRPr lang="en-US" sz="2400" kern="1200" dirty="0"/>
        </a:p>
      </dsp:txBody>
      <dsp:txXfrm>
        <a:off x="0" y="4276520"/>
        <a:ext cx="8229600" cy="521232"/>
      </dsp:txXfrm>
    </dsp:sp>
    <dsp:sp modelId="{D89C7A91-7176-4191-AD83-C64B15F2A279}">
      <dsp:nvSpPr>
        <dsp:cNvPr id="0" name=""/>
        <dsp:cNvSpPr/>
      </dsp:nvSpPr>
      <dsp:spPr>
        <a:xfrm>
          <a:off x="0" y="4810845"/>
          <a:ext cx="8229600" cy="5212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Titania</a:t>
          </a:r>
          <a:r>
            <a:rPr lang="en-US" sz="2400" kern="1200" dirty="0" smtClean="0"/>
            <a:t> (TiO2) for paint</a:t>
          </a:r>
          <a:endParaRPr lang="en-US" sz="2400" kern="1200" dirty="0"/>
        </a:p>
      </dsp:txBody>
      <dsp:txXfrm>
        <a:off x="0" y="4810845"/>
        <a:ext cx="8229600" cy="52123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A82A2-C921-416C-8B7B-3F2C1A915F7A}">
      <dsp:nvSpPr>
        <dsp:cNvPr id="0" name=""/>
        <dsp:cNvSpPr/>
      </dsp:nvSpPr>
      <dsp:spPr>
        <a:xfrm>
          <a:off x="1600200" y="0"/>
          <a:ext cx="5029199" cy="5029199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8486CC-99BB-4F35-9F09-A3B7E733145F}">
      <dsp:nvSpPr>
        <dsp:cNvPr id="0" name=""/>
        <dsp:cNvSpPr/>
      </dsp:nvSpPr>
      <dsp:spPr>
        <a:xfrm>
          <a:off x="2077974" y="477773"/>
          <a:ext cx="1961388" cy="1961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Tetragonal, slender acicular </a:t>
          </a:r>
          <a:r>
            <a:rPr lang="en-US" sz="2200" kern="1200" dirty="0" err="1" smtClean="0"/>
            <a:t>Xls</a:t>
          </a:r>
          <a:r>
            <a:rPr lang="en-US" sz="2200" kern="1200" dirty="0" smtClean="0"/>
            <a:t>, </a:t>
          </a:r>
          <a:endParaRPr lang="en-US" sz="2200" kern="1200" dirty="0"/>
        </a:p>
      </dsp:txBody>
      <dsp:txXfrm>
        <a:off x="2077974" y="477773"/>
        <a:ext cx="1961388" cy="1961388"/>
      </dsp:txXfrm>
    </dsp:sp>
    <dsp:sp modelId="{1236F536-D1BF-4677-89E6-42174F74A1B7}">
      <dsp:nvSpPr>
        <dsp:cNvPr id="0" name=""/>
        <dsp:cNvSpPr/>
      </dsp:nvSpPr>
      <dsp:spPr>
        <a:xfrm>
          <a:off x="4190238" y="477773"/>
          <a:ext cx="1961388" cy="1961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red, reddish brown to black, </a:t>
          </a:r>
          <a:endParaRPr lang="en-US" sz="2200" kern="1200" dirty="0"/>
        </a:p>
      </dsp:txBody>
      <dsp:txXfrm>
        <a:off x="4190238" y="477773"/>
        <a:ext cx="1961388" cy="1961388"/>
      </dsp:txXfrm>
    </dsp:sp>
    <dsp:sp modelId="{87857ADE-B7EC-4485-AE68-1CB84758CA6B}">
      <dsp:nvSpPr>
        <dsp:cNvPr id="0" name=""/>
        <dsp:cNvSpPr/>
      </dsp:nvSpPr>
      <dsp:spPr>
        <a:xfrm>
          <a:off x="2077974" y="2590038"/>
          <a:ext cx="1961388" cy="1961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streak pale brown, adamantine, </a:t>
          </a:r>
          <a:endParaRPr lang="en-US" sz="2200" kern="1200" dirty="0"/>
        </a:p>
      </dsp:txBody>
      <dsp:txXfrm>
        <a:off x="2077974" y="2590038"/>
        <a:ext cx="1961388" cy="1961388"/>
      </dsp:txXfrm>
    </dsp:sp>
    <dsp:sp modelId="{5FC96031-1AD1-43F4-AAB8-E922901A768C}">
      <dsp:nvSpPr>
        <dsp:cNvPr id="0" name=""/>
        <dsp:cNvSpPr/>
      </dsp:nvSpPr>
      <dsp:spPr>
        <a:xfrm>
          <a:off x="4190238" y="2590038"/>
          <a:ext cx="1961388" cy="1961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011 cleavage, uneven, </a:t>
          </a:r>
          <a:endParaRPr lang="en-US" sz="2200" kern="1200" dirty="0"/>
        </a:p>
      </dsp:txBody>
      <dsp:txXfrm>
        <a:off x="4190238" y="2590038"/>
        <a:ext cx="1961388" cy="196138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D646BB-6C40-44B2-9A35-F82B43679651}">
      <dsp:nvSpPr>
        <dsp:cNvPr id="0" name=""/>
        <dsp:cNvSpPr/>
      </dsp:nvSpPr>
      <dsp:spPr>
        <a:xfrm>
          <a:off x="1223009" y="0"/>
          <a:ext cx="5029199" cy="502919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492A13-69FB-4DAC-8985-44DA73D93082}">
      <dsp:nvSpPr>
        <dsp:cNvPr id="0" name=""/>
        <dsp:cNvSpPr/>
      </dsp:nvSpPr>
      <dsp:spPr>
        <a:xfrm>
          <a:off x="3737610" y="503411"/>
          <a:ext cx="3268980" cy="7150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Orthorhombic, radiating fibers, massive, </a:t>
          </a:r>
          <a:r>
            <a:rPr lang="en-US" sz="1800" kern="1200" dirty="0" err="1" smtClean="0"/>
            <a:t>dendritic</a:t>
          </a:r>
          <a:r>
            <a:rPr lang="en-US" sz="1800" kern="1200" dirty="0" smtClean="0"/>
            <a:t>, </a:t>
          </a:r>
          <a:endParaRPr lang="en-US" sz="1800" kern="1200" dirty="0"/>
        </a:p>
      </dsp:txBody>
      <dsp:txXfrm>
        <a:off x="3737610" y="503411"/>
        <a:ext cx="3268980" cy="715089"/>
      </dsp:txXfrm>
    </dsp:sp>
    <dsp:sp modelId="{DD98F9CC-9157-4760-83EC-B4B3F0EB1D48}">
      <dsp:nvSpPr>
        <dsp:cNvPr id="0" name=""/>
        <dsp:cNvSpPr/>
      </dsp:nvSpPr>
      <dsp:spPr>
        <a:xfrm>
          <a:off x="3737610" y="1307886"/>
          <a:ext cx="3268980" cy="7150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iron black, streak the same, metallic, earthy, perfect cleavage in </a:t>
          </a:r>
          <a:r>
            <a:rPr lang="en-US" sz="1800" kern="1200" dirty="0" err="1" smtClean="0"/>
            <a:t>Xls</a:t>
          </a:r>
          <a:r>
            <a:rPr lang="en-US" sz="1800" kern="1200" dirty="0" smtClean="0"/>
            <a:t>, </a:t>
          </a:r>
          <a:endParaRPr lang="en-US" sz="1800" kern="1200" dirty="0"/>
        </a:p>
      </dsp:txBody>
      <dsp:txXfrm>
        <a:off x="3737610" y="1307886"/>
        <a:ext cx="3268980" cy="715089"/>
      </dsp:txXfrm>
    </dsp:sp>
    <dsp:sp modelId="{83C6951F-DDE1-4797-AECA-261FEDAA497C}">
      <dsp:nvSpPr>
        <dsp:cNvPr id="0" name=""/>
        <dsp:cNvSpPr/>
      </dsp:nvSpPr>
      <dsp:spPr>
        <a:xfrm>
          <a:off x="3737610" y="2112362"/>
          <a:ext cx="3268980" cy="7150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H. 2.5, </a:t>
          </a:r>
          <a:r>
            <a:rPr lang="en-US" sz="1800" kern="1200" dirty="0" err="1" smtClean="0"/>
            <a:t>Sp.Gr</a:t>
          </a:r>
          <a:r>
            <a:rPr lang="en-US" sz="1800" kern="1200" dirty="0" smtClean="0"/>
            <a:t>. 4.7</a:t>
          </a:r>
          <a:endParaRPr lang="en-US" sz="1800" kern="1200" dirty="0"/>
        </a:p>
      </dsp:txBody>
      <dsp:txXfrm>
        <a:off x="3737610" y="2112362"/>
        <a:ext cx="3268980" cy="715089"/>
      </dsp:txXfrm>
    </dsp:sp>
    <dsp:sp modelId="{9A438806-86C6-429A-A7E4-5919C6BC0AC1}">
      <dsp:nvSpPr>
        <dsp:cNvPr id="0" name=""/>
        <dsp:cNvSpPr/>
      </dsp:nvSpPr>
      <dsp:spPr>
        <a:xfrm>
          <a:off x="3737610" y="2916837"/>
          <a:ext cx="3268980" cy="7150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 sedimentary rocks, in hydrothermal veins, in residual deposits</a:t>
          </a:r>
          <a:endParaRPr lang="en-US" sz="1800" kern="1200" dirty="0"/>
        </a:p>
      </dsp:txBody>
      <dsp:txXfrm>
        <a:off x="3737610" y="2916837"/>
        <a:ext cx="3268980" cy="715089"/>
      </dsp:txXfrm>
    </dsp:sp>
    <dsp:sp modelId="{A9ED55BB-B4AD-4EFE-9EA6-F08BF0D0B669}">
      <dsp:nvSpPr>
        <dsp:cNvPr id="0" name=""/>
        <dsp:cNvSpPr/>
      </dsp:nvSpPr>
      <dsp:spPr>
        <a:xfrm>
          <a:off x="3737610" y="3721313"/>
          <a:ext cx="3268980" cy="7150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Russia, Gabon, Brazil </a:t>
          </a:r>
          <a:endParaRPr lang="en-US" sz="1800" kern="1200" dirty="0"/>
        </a:p>
      </dsp:txBody>
      <dsp:txXfrm>
        <a:off x="3737610" y="3721313"/>
        <a:ext cx="3268980" cy="71508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98A336-FA19-4F72-9955-3EBCB5D4FBA6}">
      <dsp:nvSpPr>
        <dsp:cNvPr id="0" name=""/>
        <dsp:cNvSpPr/>
      </dsp:nvSpPr>
      <dsp:spPr>
        <a:xfrm>
          <a:off x="2633471" y="184"/>
          <a:ext cx="2962656" cy="556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Cubic, massive, black, streak the same, </a:t>
          </a:r>
          <a:endParaRPr lang="en-US" sz="1600" kern="1200" dirty="0"/>
        </a:p>
      </dsp:txBody>
      <dsp:txXfrm>
        <a:off x="2633471" y="184"/>
        <a:ext cx="2962656" cy="556626"/>
      </dsp:txXfrm>
    </dsp:sp>
    <dsp:sp modelId="{9294B139-09B1-4B47-9349-12BD815BA548}">
      <dsp:nvSpPr>
        <dsp:cNvPr id="0" name=""/>
        <dsp:cNvSpPr/>
      </dsp:nvSpPr>
      <dsp:spPr>
        <a:xfrm>
          <a:off x="2633471" y="584642"/>
          <a:ext cx="2962656" cy="556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metallic, </a:t>
          </a:r>
          <a:r>
            <a:rPr lang="en-US" sz="1600" kern="1200" dirty="0" err="1" smtClean="0"/>
            <a:t>subconchoidal</a:t>
          </a:r>
          <a:r>
            <a:rPr lang="en-US" sz="1600" kern="1200" dirty="0" smtClean="0"/>
            <a:t>, </a:t>
          </a:r>
          <a:endParaRPr lang="en-US" sz="1600" kern="1200" dirty="0"/>
        </a:p>
      </dsp:txBody>
      <dsp:txXfrm>
        <a:off x="2633471" y="584642"/>
        <a:ext cx="2962656" cy="556626"/>
      </dsp:txXfrm>
    </dsp:sp>
    <dsp:sp modelId="{63BB5666-A07D-4F6F-86A1-7978ABA094B9}">
      <dsp:nvSpPr>
        <dsp:cNvPr id="0" name=""/>
        <dsp:cNvSpPr/>
      </dsp:nvSpPr>
      <dsp:spPr>
        <a:xfrm>
          <a:off x="2633471" y="1169100"/>
          <a:ext cx="2962656" cy="556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H.6, </a:t>
          </a:r>
          <a:r>
            <a:rPr lang="en-US" sz="1600" kern="1200" dirty="0" err="1" smtClean="0"/>
            <a:t>Sp.Gr</a:t>
          </a:r>
          <a:r>
            <a:rPr lang="en-US" sz="1600" kern="1200" dirty="0" smtClean="0"/>
            <a:t>. 5</a:t>
          </a:r>
          <a:endParaRPr lang="en-US" sz="1600" kern="1200" dirty="0"/>
        </a:p>
      </dsp:txBody>
      <dsp:txXfrm>
        <a:off x="2633471" y="1169100"/>
        <a:ext cx="2962656" cy="556626"/>
      </dsp:txXfrm>
    </dsp:sp>
    <dsp:sp modelId="{B08981C0-AEAB-4F84-A550-B721D26E365C}">
      <dsp:nvSpPr>
        <dsp:cNvPr id="0" name=""/>
        <dsp:cNvSpPr/>
      </dsp:nvSpPr>
      <dsp:spPr>
        <a:xfrm>
          <a:off x="2633471" y="1753557"/>
          <a:ext cx="2962656" cy="556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Strongly magnetic </a:t>
          </a:r>
          <a:endParaRPr lang="en-US" sz="1600" kern="1200" dirty="0"/>
        </a:p>
      </dsp:txBody>
      <dsp:txXfrm>
        <a:off x="2633471" y="1753557"/>
        <a:ext cx="2962656" cy="556626"/>
      </dsp:txXfrm>
    </dsp:sp>
    <dsp:sp modelId="{66173E30-CD0D-4D02-8B6A-40C97C189700}">
      <dsp:nvSpPr>
        <dsp:cNvPr id="0" name=""/>
        <dsp:cNvSpPr/>
      </dsp:nvSpPr>
      <dsp:spPr>
        <a:xfrm>
          <a:off x="2633471" y="2338015"/>
          <a:ext cx="2962656" cy="556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 most igneous rocks, iron formation, in placers</a:t>
          </a:r>
          <a:endParaRPr lang="en-US" sz="1600" kern="1200" dirty="0"/>
        </a:p>
      </dsp:txBody>
      <dsp:txXfrm>
        <a:off x="2633471" y="2338015"/>
        <a:ext cx="2962656" cy="556626"/>
      </dsp:txXfrm>
    </dsp:sp>
    <dsp:sp modelId="{3DD6F128-3F07-4C43-A931-97963CD8310B}">
      <dsp:nvSpPr>
        <dsp:cNvPr id="0" name=""/>
        <dsp:cNvSpPr/>
      </dsp:nvSpPr>
      <dsp:spPr>
        <a:xfrm>
          <a:off x="2633471" y="2922473"/>
          <a:ext cx="2962656" cy="556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Sweden, Russia, USA</a:t>
          </a:r>
          <a:endParaRPr lang="en-US" sz="1600" kern="1200" dirty="0"/>
        </a:p>
      </dsp:txBody>
      <dsp:txXfrm>
        <a:off x="2633471" y="2922473"/>
        <a:ext cx="2962656" cy="556626"/>
      </dsp:txXfrm>
    </dsp:sp>
    <dsp:sp modelId="{9AD8C1A2-B1B3-4F60-AF8B-B32695C2B5E1}">
      <dsp:nvSpPr>
        <dsp:cNvPr id="0" name=""/>
        <dsp:cNvSpPr/>
      </dsp:nvSpPr>
      <dsp:spPr>
        <a:xfrm>
          <a:off x="2633471" y="3506931"/>
          <a:ext cx="2962656" cy="556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Iron formation at W. Kareem ED. In  placers at Rosetta</a:t>
          </a:r>
          <a:endParaRPr lang="en-US" sz="1600" kern="1200" dirty="0"/>
        </a:p>
      </dsp:txBody>
      <dsp:txXfrm>
        <a:off x="2633471" y="3506931"/>
        <a:ext cx="2962656" cy="556626"/>
      </dsp:txXfrm>
    </dsp:sp>
    <dsp:sp modelId="{356F18EF-8179-4D4E-B5A7-77FC1C19F41C}">
      <dsp:nvSpPr>
        <dsp:cNvPr id="0" name=""/>
        <dsp:cNvSpPr/>
      </dsp:nvSpPr>
      <dsp:spPr>
        <a:xfrm>
          <a:off x="2633471" y="4091389"/>
          <a:ext cx="2962656" cy="556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Important source of Fe</a:t>
          </a:r>
          <a:endParaRPr lang="en-US" sz="1600" kern="1200" dirty="0"/>
        </a:p>
      </dsp:txBody>
      <dsp:txXfrm>
        <a:off x="2633471" y="4091389"/>
        <a:ext cx="2962656" cy="556626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48B34E-A41F-452D-812B-F7412DFE8695}">
      <dsp:nvSpPr>
        <dsp:cNvPr id="0" name=""/>
        <dsp:cNvSpPr/>
      </dsp:nvSpPr>
      <dsp:spPr>
        <a:xfrm>
          <a:off x="2828543" y="475"/>
          <a:ext cx="3182112" cy="7618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Orthorhombic, massive, </a:t>
          </a:r>
          <a:r>
            <a:rPr lang="en-US" sz="1500" kern="1200" dirty="0" err="1" smtClean="0"/>
            <a:t>reniform</a:t>
          </a:r>
          <a:r>
            <a:rPr lang="en-US" sz="1500" kern="1200" dirty="0" smtClean="0"/>
            <a:t>, radiating fibrous aggregates, </a:t>
          </a:r>
          <a:endParaRPr lang="en-US" sz="1500" kern="1200" dirty="0"/>
        </a:p>
      </dsp:txBody>
      <dsp:txXfrm>
        <a:off x="2828543" y="475"/>
        <a:ext cx="3182112" cy="761869"/>
      </dsp:txXfrm>
    </dsp:sp>
    <dsp:sp modelId="{E7C7A159-8C3E-405A-9A9D-FA8AD4A53E8D}">
      <dsp:nvSpPr>
        <dsp:cNvPr id="0" name=""/>
        <dsp:cNvSpPr/>
      </dsp:nvSpPr>
      <dsp:spPr>
        <a:xfrm>
          <a:off x="2828543" y="800438"/>
          <a:ext cx="3182112" cy="7618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yellowish brown to dark brown, streak yellowish brown, adamantine to dull, silky, </a:t>
          </a:r>
          <a:endParaRPr lang="en-US" sz="1500" kern="1200" dirty="0"/>
        </a:p>
      </dsp:txBody>
      <dsp:txXfrm>
        <a:off x="2828543" y="800438"/>
        <a:ext cx="3182112" cy="761869"/>
      </dsp:txXfrm>
    </dsp:sp>
    <dsp:sp modelId="{783E580E-0767-4A3C-9B76-4F8FEA22E8DB}">
      <dsp:nvSpPr>
        <dsp:cNvPr id="0" name=""/>
        <dsp:cNvSpPr/>
      </dsp:nvSpPr>
      <dsp:spPr>
        <a:xfrm>
          <a:off x="2828543" y="1600401"/>
          <a:ext cx="3182112" cy="7618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perfect 010 cleavage, uneven, </a:t>
          </a:r>
          <a:endParaRPr lang="en-US" sz="1500" kern="1200" dirty="0"/>
        </a:p>
      </dsp:txBody>
      <dsp:txXfrm>
        <a:off x="2828543" y="1600401"/>
        <a:ext cx="3182112" cy="761869"/>
      </dsp:txXfrm>
    </dsp:sp>
    <dsp:sp modelId="{311977CE-9AB2-4D79-8B41-27A37515238D}">
      <dsp:nvSpPr>
        <dsp:cNvPr id="0" name=""/>
        <dsp:cNvSpPr/>
      </dsp:nvSpPr>
      <dsp:spPr>
        <a:xfrm>
          <a:off x="2828543" y="2400365"/>
          <a:ext cx="3182112" cy="7618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H.5.5, </a:t>
          </a:r>
          <a:r>
            <a:rPr lang="en-US" sz="1500" kern="1200" dirty="0" err="1" smtClean="0"/>
            <a:t>Sp.Gr</a:t>
          </a:r>
          <a:r>
            <a:rPr lang="en-US" sz="1500" kern="1200" dirty="0" smtClean="0"/>
            <a:t>. 4.3</a:t>
          </a:r>
          <a:endParaRPr lang="en-US" sz="1500" kern="1200" dirty="0"/>
        </a:p>
      </dsp:txBody>
      <dsp:txXfrm>
        <a:off x="2828543" y="2400365"/>
        <a:ext cx="3182112" cy="761869"/>
      </dsp:txXfrm>
    </dsp:sp>
    <dsp:sp modelId="{A7120DC9-3999-474B-A9D1-B13C9EB968EF}">
      <dsp:nvSpPr>
        <dsp:cNvPr id="0" name=""/>
        <dsp:cNvSpPr/>
      </dsp:nvSpPr>
      <dsp:spPr>
        <a:xfrm>
          <a:off x="2828543" y="3200328"/>
          <a:ext cx="3182112" cy="7618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Secondary surface Fe mineral, in springs &amp; bog </a:t>
          </a:r>
          <a:r>
            <a:rPr lang="en-US" sz="1500" kern="1200" dirty="0" err="1" smtClean="0"/>
            <a:t>deposists</a:t>
          </a:r>
          <a:r>
            <a:rPr lang="en-US" sz="1500" kern="1200" dirty="0" smtClean="0"/>
            <a:t>, possibly by organisms</a:t>
          </a:r>
          <a:endParaRPr lang="en-US" sz="1500" kern="1200" dirty="0"/>
        </a:p>
      </dsp:txBody>
      <dsp:txXfrm>
        <a:off x="2828543" y="3200328"/>
        <a:ext cx="3182112" cy="761869"/>
      </dsp:txXfrm>
    </dsp:sp>
    <dsp:sp modelId="{25B41E51-0DA9-44EA-AD25-C571789785AE}">
      <dsp:nvSpPr>
        <dsp:cNvPr id="0" name=""/>
        <dsp:cNvSpPr/>
      </dsp:nvSpPr>
      <dsp:spPr>
        <a:xfrm>
          <a:off x="2828543" y="4000291"/>
          <a:ext cx="3182112" cy="7618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France, Cuba, USA</a:t>
          </a:r>
          <a:endParaRPr lang="en-US" sz="1500" kern="1200" dirty="0"/>
        </a:p>
      </dsp:txBody>
      <dsp:txXfrm>
        <a:off x="2828543" y="4000291"/>
        <a:ext cx="3182112" cy="761869"/>
      </dsp:txXfrm>
    </dsp:sp>
    <dsp:sp modelId="{BCA7CC26-8A7A-4D18-B8A7-573E4B9220BB}">
      <dsp:nvSpPr>
        <dsp:cNvPr id="0" name=""/>
        <dsp:cNvSpPr/>
      </dsp:nvSpPr>
      <dsp:spPr>
        <a:xfrm>
          <a:off x="2828543" y="4800254"/>
          <a:ext cx="3182112" cy="7618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Bahariya</a:t>
          </a:r>
          <a:r>
            <a:rPr lang="en-US" sz="1500" kern="1200" dirty="0" smtClean="0"/>
            <a:t> Oases for Fe &amp; Steel Co. </a:t>
          </a:r>
          <a:endParaRPr lang="en-US" sz="1500" kern="1200" dirty="0"/>
        </a:p>
      </dsp:txBody>
      <dsp:txXfrm>
        <a:off x="2828543" y="4800254"/>
        <a:ext cx="3182112" cy="761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154CA-B7A1-4522-89B0-7CCE89261E4A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49800-3539-44E7-B487-CF36369FA1EA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56018-9605-411D-941D-3194287ADC2E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D2A2B-C327-4A7B-8A22-FE47770F6F16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155D9-31E7-4A88-8D11-3FE1FC170F29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1F607-A33D-48AC-A2C2-DCD4733FDBFC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0F857-3923-4660-8F58-D9F38C2B0769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2814B-4881-4A3E-9263-DFBECE109B98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EEC16-3442-4591-BC6C-E72A9475EF7B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0FF99-F878-4615-A18C-A2FFC6419DA8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3FEFB-D5A4-41AE-84DE-4DE544233CE3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AFF3D-4AAE-47BE-8D3F-196F72180033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B81E2-A1B7-4B09-A022-37DAA98C3C5E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F85E19E3-2671-498C-AA8A-C37C33737802}" type="slidenum">
              <a:rPr lang="ar-EG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en.wikipedia.org/wiki/Image:1kwarc_z_rutylem,_Madagaskar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Iron(III)_oxide-hydroxid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Oxides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85800" y="1828800"/>
          <a:ext cx="8077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Rutile (TiO2)</a:t>
            </a:r>
          </a:p>
        </p:txBody>
      </p:sp>
      <p:sp>
        <p:nvSpPr>
          <p:cNvPr id="11267" name="AutoShape 5" descr="120px-1kwarc_z_rutylem,_Madagaskar">
            <a:hlinkClick r:id="rId2" tooltip="1kwarc z rutylem, Madagaskar.jpg"/>
          </p:cNvPr>
          <p:cNvSpPr>
            <a:spLocks noChangeAspect="1" noChangeArrowheads="1"/>
          </p:cNvSpPr>
          <p:nvPr/>
        </p:nvSpPr>
        <p:spPr bwMode="auto">
          <a:xfrm>
            <a:off x="155575" y="46038"/>
            <a:ext cx="1143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268" name="Picture 6" descr="250px-Rutile_needl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981200"/>
            <a:ext cx="3581400" cy="309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7" descr="120px-Kwarc_z_rutyle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238500"/>
            <a:ext cx="35052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Rutile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600200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Pyrolusite (MnO2)</a:t>
            </a:r>
          </a:p>
        </p:txBody>
      </p:sp>
      <p:pic>
        <p:nvPicPr>
          <p:cNvPr id="13315" name="Picture 4" descr="250px-Pyrolusite_Mineral_with_Dendrite_Macro_Digon3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1447800"/>
            <a:ext cx="3175000" cy="2120900"/>
          </a:xfrm>
          <a:noFill/>
        </p:spPr>
      </p:pic>
      <p:pic>
        <p:nvPicPr>
          <p:cNvPr id="13316" name="Picture 6" descr="184px-Pyrolusite_botryoidal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00600" y="1524000"/>
            <a:ext cx="3048000" cy="1997075"/>
          </a:xfrm>
          <a:noFill/>
        </p:spPr>
      </p:pic>
      <p:pic>
        <p:nvPicPr>
          <p:cNvPr id="13317" name="Picture 8" descr="146px-Pyrolusite_radiating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990600" y="3967163"/>
            <a:ext cx="3124200" cy="2568575"/>
          </a:xfrm>
          <a:noFill/>
        </p:spPr>
      </p:pic>
      <p:pic>
        <p:nvPicPr>
          <p:cNvPr id="13318" name="Picture 10" descr="130px-Pyrolusite_dendritic"/>
          <p:cNvPicPr>
            <a:picLocks noChangeAspect="1" noChangeArrowheads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953000" y="3886200"/>
            <a:ext cx="2819400" cy="2601913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Pyrolusite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524000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Magnetite(FeO+Fe2O3)=Fe3O4</a:t>
            </a:r>
          </a:p>
        </p:txBody>
      </p:sp>
      <p:pic>
        <p:nvPicPr>
          <p:cNvPr id="15363" name="Picture 4" descr="250px-Magnetite_Russ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6477000" cy="487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Magnetite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447800"/>
          <a:ext cx="82296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/>
              <a:t>Chromite (FeO+Cr2O3)=FeCr2O4</a:t>
            </a:r>
          </a:p>
        </p:txBody>
      </p:sp>
      <p:pic>
        <p:nvPicPr>
          <p:cNvPr id="17411" name="Picture 4" descr="250px-ChromiteUSG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752600"/>
            <a:ext cx="6705600" cy="464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Chromite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Cubic, massive, Black to brownish black, Streak dark brown, metallic, pitchy, uneven, H. 5.5, Sp.Gr. 4.6</a:t>
            </a:r>
          </a:p>
          <a:p>
            <a:pPr eaLnBrk="1" hangingPunct="1">
              <a:defRPr/>
            </a:pPr>
            <a:r>
              <a:rPr lang="en-US" sz="2800" smtClean="0"/>
              <a:t>In ultramafic rocks (serpentnites),placers</a:t>
            </a:r>
          </a:p>
          <a:p>
            <a:pPr eaLnBrk="1" hangingPunct="1">
              <a:defRPr/>
            </a:pPr>
            <a:r>
              <a:rPr lang="en-US" sz="2800" smtClean="0"/>
              <a:t>Turkey, S. Africa, India</a:t>
            </a:r>
          </a:p>
          <a:p>
            <a:pPr eaLnBrk="1" hangingPunct="1">
              <a:defRPr/>
            </a:pPr>
            <a:r>
              <a:rPr lang="en-US" sz="2800" smtClean="0"/>
              <a:t>Abu Dahr, Umm Selim, Ghadir (ED)</a:t>
            </a:r>
          </a:p>
          <a:p>
            <a:pPr eaLnBrk="1" hangingPunct="1">
              <a:defRPr/>
            </a:pPr>
            <a:r>
              <a:rPr lang="en-US" sz="2800" smtClean="0"/>
              <a:t>Source of Cr used in Cr-Steel, stainless steel, Cr+Ni resistance  in electrical heating equipment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Chromite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Plating plumbing fixtures, automobile accessories.</a:t>
            </a:r>
          </a:p>
          <a:p>
            <a:pPr eaLnBrk="1" hangingPunct="1">
              <a:defRPr/>
            </a:pPr>
            <a:r>
              <a:rPr lang="en-US" smtClean="0"/>
              <a:t>A major constituent of the stainless steel (Nichrome) </a:t>
            </a:r>
          </a:p>
          <a:p>
            <a:pPr eaLnBrk="1" hangingPunct="1">
              <a:defRPr/>
            </a:pPr>
            <a:r>
              <a:rPr lang="en-US" smtClean="0"/>
              <a:t>K and Na chrmates are used to fix dyes</a:t>
            </a:r>
          </a:p>
          <a:p>
            <a:pPr eaLnBrk="1" hangingPunct="1">
              <a:defRPr/>
            </a:pPr>
            <a:r>
              <a:rPr lang="en-US" smtClean="0"/>
              <a:t>Chromite for refractory bricks for lining of metallurgical furnaces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6000" smtClean="0"/>
              <a:t>Hydroxides</a:t>
            </a:r>
            <a:r>
              <a:rPr lang="en-GB" smtClean="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Presence of hydroxyl (OH)- group</a:t>
            </a:r>
          </a:p>
          <a:p>
            <a:pPr algn="ctr" eaLnBrk="1" hangingPunct="1">
              <a:defRPr/>
            </a:pPr>
            <a:r>
              <a:rPr lang="en-GB" smtClean="0"/>
              <a:t>Or H2O molecule</a:t>
            </a:r>
          </a:p>
          <a:p>
            <a:pPr eaLnBrk="1" hangingPunct="1">
              <a:defRPr/>
            </a:pPr>
            <a:r>
              <a:rPr lang="en-GB" smtClean="0"/>
              <a:t>Bondage weaker than oxides</a:t>
            </a:r>
          </a:p>
          <a:p>
            <a:pPr eaLnBrk="1" hangingPunct="1">
              <a:defRPr/>
            </a:pPr>
            <a:endParaRPr lang="en-GB" smtClean="0"/>
          </a:p>
          <a:p>
            <a:pPr eaLnBrk="1" hangingPunct="1">
              <a:defRPr/>
            </a:pPr>
            <a:endParaRPr lang="en-GB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Cuprite (Cu2O)</a:t>
            </a:r>
          </a:p>
        </p:txBody>
      </p:sp>
      <p:pic>
        <p:nvPicPr>
          <p:cNvPr id="3075" name="Picture 4" descr="180px-CupriteUSG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7010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Goethite (FeO.OH)</a:t>
            </a:r>
          </a:p>
        </p:txBody>
      </p:sp>
      <p:pic>
        <p:nvPicPr>
          <p:cNvPr id="21507" name="Picture 4" descr="250px-Goethit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6172200" cy="464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772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Goethite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04800" y="1295400"/>
          <a:ext cx="8839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Limonite</a:t>
            </a:r>
          </a:p>
        </p:txBody>
      </p:sp>
      <p:pic>
        <p:nvPicPr>
          <p:cNvPr id="23555" name="Picture 4" descr="180px-LimoniteUSG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74825"/>
            <a:ext cx="3810000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5" descr="180px-Minera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3046413"/>
            <a:ext cx="4038600" cy="237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Limonite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buFont typeface="Wingdings" pitchFamily="2" charset="2"/>
              <a:buNone/>
              <a:defRPr/>
            </a:pPr>
            <a:r>
              <a:rPr lang="en-GB" b="1" dirty="0" smtClean="0"/>
              <a:t>Limonite</a:t>
            </a:r>
            <a:r>
              <a:rPr lang="en-GB" dirty="0" smtClean="0"/>
              <a:t> is an ore consisting in a mixture of hydrated </a:t>
            </a:r>
            <a:r>
              <a:rPr lang="en-GB" dirty="0" smtClean="0">
                <a:hlinkClick r:id="rId2" tooltip="Iron(III) oxide-hydroxide"/>
              </a:rPr>
              <a:t>iron(III) oxide-hydroxide</a:t>
            </a:r>
            <a:r>
              <a:rPr lang="en-GB" dirty="0" smtClean="0"/>
              <a:t> of varying composition. 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GB" dirty="0" smtClean="0"/>
              <a:t>The generic formula is frequently written as FeO(OH)</a:t>
            </a:r>
            <a:r>
              <a:rPr lang="en-GB" dirty="0" smtClean="0">
                <a:latin typeface="Arial"/>
              </a:rPr>
              <a:t>·</a:t>
            </a:r>
            <a:r>
              <a:rPr lang="en-GB" dirty="0" smtClean="0"/>
              <a:t>nH2O, although this is not entirely accurate as limonite often contains a varying amount of oxide compared to hydroxide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Cuprite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82880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Corundum (Al2O3)</a:t>
            </a:r>
          </a:p>
        </p:txBody>
      </p:sp>
      <p:pic>
        <p:nvPicPr>
          <p:cNvPr id="5123" name="Picture 4" descr="250px-Corundum_USG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676400"/>
            <a:ext cx="5181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Corundum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228600" y="1371600"/>
          <a:ext cx="5334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8" name="Picture 4" descr="150px-Star-Saphire"/>
          <p:cNvPicPr>
            <a:picLocks noChangeAspect="1" noChangeArrowheads="1"/>
          </p:cNvPicPr>
          <p:nvPr>
            <p:ph sz="quarter" idx="2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5867400" y="1752600"/>
            <a:ext cx="1692275" cy="1905000"/>
          </a:xfrm>
          <a:noFill/>
        </p:spPr>
      </p:pic>
      <p:pic>
        <p:nvPicPr>
          <p:cNvPr id="6149" name="Picture 6" descr="150px-Logansapphire"/>
          <p:cNvPicPr>
            <a:picLocks noChangeAspect="1" noChangeArrowheads="1"/>
          </p:cNvPicPr>
          <p:nvPr>
            <p:ph sz="quarter" idx="3"/>
          </p:nvPr>
        </p:nvPicPr>
        <p:blipFill>
          <a:blip r:embed="rId8" cstate="print"/>
          <a:srcRect/>
          <a:stretch>
            <a:fillRect/>
          </a:stretch>
        </p:blipFill>
        <p:spPr>
          <a:xfrm>
            <a:off x="5822950" y="4114800"/>
            <a:ext cx="1754188" cy="2057400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Hematite</a:t>
            </a:r>
          </a:p>
        </p:txBody>
      </p:sp>
      <p:pic>
        <p:nvPicPr>
          <p:cNvPr id="7171" name="Picture 3" descr="250px-HematiteUSG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752600"/>
            <a:ext cx="21971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180px-Hemat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828800"/>
            <a:ext cx="1981200" cy="190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180px-Hematite0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1752600"/>
            <a:ext cx="1981200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180px-07-ml-3-soil-mosaic-B019R1_b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4343400"/>
            <a:ext cx="28956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180px-Hematit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4267200"/>
            <a:ext cx="23622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Hematite (Fe2O3)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371600"/>
          <a:ext cx="8305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ilmenite (FeO+TiO2)=FeTiO3</a:t>
            </a:r>
          </a:p>
        </p:txBody>
      </p:sp>
      <p:pic>
        <p:nvPicPr>
          <p:cNvPr id="9219" name="Picture 4" descr="180px-Ilmenit%2C_W%C5%82ochy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1752600"/>
            <a:ext cx="4953000" cy="4183063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ilmenite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457200" y="1524000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251</TotalTime>
  <Words>686</Words>
  <Application>Microsoft Office PowerPoint</Application>
  <PresentationFormat>On-screen Show (4:3)</PresentationFormat>
  <Paragraphs>103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Tahoma</vt:lpstr>
      <vt:lpstr>Arial</vt:lpstr>
      <vt:lpstr>Wingdings</vt:lpstr>
      <vt:lpstr>Calibri</vt:lpstr>
      <vt:lpstr>Textured</vt:lpstr>
      <vt:lpstr>Oxides</vt:lpstr>
      <vt:lpstr>Cuprite (Cu2O)</vt:lpstr>
      <vt:lpstr>Cuprite</vt:lpstr>
      <vt:lpstr>Corundum (Al2O3)</vt:lpstr>
      <vt:lpstr>Corundum</vt:lpstr>
      <vt:lpstr>Hematite</vt:lpstr>
      <vt:lpstr>Hematite (Fe2O3)</vt:lpstr>
      <vt:lpstr>ilmenite (FeO+TiO2)=FeTiO3</vt:lpstr>
      <vt:lpstr>ilmenite</vt:lpstr>
      <vt:lpstr>Rutile (TiO2)</vt:lpstr>
      <vt:lpstr>Rutile</vt:lpstr>
      <vt:lpstr>Pyrolusite (MnO2)</vt:lpstr>
      <vt:lpstr>Pyrolusite</vt:lpstr>
      <vt:lpstr>Magnetite(FeO+Fe2O3)=Fe3O4</vt:lpstr>
      <vt:lpstr>Magnetite</vt:lpstr>
      <vt:lpstr>Chromite (FeO+Cr2O3)=FeCr2O4</vt:lpstr>
      <vt:lpstr>Chromite</vt:lpstr>
      <vt:lpstr>Chromite</vt:lpstr>
      <vt:lpstr>Hydroxides </vt:lpstr>
      <vt:lpstr>Goethite (FeO.OH)</vt:lpstr>
      <vt:lpstr>Goethite</vt:lpstr>
      <vt:lpstr>Limonite</vt:lpstr>
      <vt:lpstr>Limonite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27</cp:revision>
  <cp:lastPrinted>1601-01-01T00:00:00Z</cp:lastPrinted>
  <dcterms:created xsi:type="dcterms:W3CDTF">1601-01-01T00:00:00Z</dcterms:created>
  <dcterms:modified xsi:type="dcterms:W3CDTF">2012-11-10T12:13:54Z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