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5" r:id="rId3"/>
    <p:sldId id="264" r:id="rId4"/>
    <p:sldId id="263" r:id="rId5"/>
    <p:sldId id="262" r:id="rId6"/>
    <p:sldId id="257" r:id="rId7"/>
    <p:sldId id="260" r:id="rId8"/>
    <p:sldId id="258" r:id="rId9"/>
    <p:sldId id="259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t>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t>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t>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t>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t>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t>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t>1/13/2012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t>1/13/2012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t>1/13/2012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t>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t>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862B6-32F7-413E-9D84-BDB3F83BDF9D}" type="datetimeFigureOut">
              <a:rPr lang="en-US" smtClean="0"/>
              <a:t>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C3A5C-B966-4569-99BF-910874C74A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38600" cy="868362"/>
          </a:xfrm>
        </p:spPr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Introduction </a:t>
            </a:r>
          </a:p>
          <a:p>
            <a:r>
              <a:rPr lang="en-US" dirty="0" smtClean="0"/>
              <a:t>Scope</a:t>
            </a:r>
          </a:p>
          <a:p>
            <a:r>
              <a:rPr lang="en-US" dirty="0" smtClean="0"/>
              <a:t>Problem</a:t>
            </a:r>
          </a:p>
          <a:p>
            <a:r>
              <a:rPr lang="en-US" dirty="0" smtClean="0"/>
              <a:t>Functionality</a:t>
            </a:r>
          </a:p>
          <a:p>
            <a:r>
              <a:rPr lang="en-US" dirty="0" smtClean="0"/>
              <a:t>Objective</a:t>
            </a:r>
          </a:p>
          <a:p>
            <a:r>
              <a:rPr lang="en-US" dirty="0" smtClean="0"/>
              <a:t> advantage </a:t>
            </a:r>
          </a:p>
          <a:p>
            <a:r>
              <a:rPr lang="en-US" dirty="0" smtClean="0"/>
              <a:t>Architecture </a:t>
            </a:r>
          </a:p>
          <a:p>
            <a:r>
              <a:rPr lang="en-US" dirty="0" smtClean="0"/>
              <a:t>Use case </a:t>
            </a:r>
          </a:p>
          <a:p>
            <a:r>
              <a:rPr lang="en-US" dirty="0" smtClean="0"/>
              <a:t>Conclusion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00600" cy="868362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4343400" cy="304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440363"/>
          </a:xfrm>
        </p:spPr>
        <p:txBody>
          <a:bodyPr/>
          <a:lstStyle/>
          <a:p>
            <a:r>
              <a:rPr lang="en-US" dirty="0" smtClean="0"/>
              <a:t>Our project will deal with tour and travel guidance expert system, it will focus on recommending a tourist where he/she should go for tour from the tour sites (cities) located in Ethiopia.</a:t>
            </a:r>
          </a:p>
          <a:p>
            <a:r>
              <a:rPr lang="en-US" dirty="0" smtClean="0"/>
              <a:t>This intelligent expert system will help the tourists on the first place, tourism bureau simplifying their advertisement and other jobs connected to them.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6096000"/>
          </a:xfrm>
        </p:spPr>
        <p:txBody>
          <a:bodyPr/>
          <a:lstStyle/>
          <a:p>
            <a:r>
              <a:rPr lang="en-US" dirty="0" smtClean="0"/>
              <a:t> The </a:t>
            </a:r>
            <a:r>
              <a:rPr lang="en-US" dirty="0" smtClean="0"/>
              <a:t>system should print out a list of all available sample cities list in the knowledge base.</a:t>
            </a:r>
          </a:p>
          <a:p>
            <a:r>
              <a:rPr lang="en-US" dirty="0" smtClean="0"/>
              <a:t>A city will be defined with the </a:t>
            </a:r>
            <a:r>
              <a:rPr lang="en-US" dirty="0" smtClean="0"/>
              <a:t>:-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Name</a:t>
            </a:r>
            <a:r>
              <a:rPr lang="en-US" dirty="0" smtClean="0"/>
              <a:t>, distance, Region, Description, travel Cost, Season, Contact information, Travel agency, Path, tour type, hotels and reservations and  tour place categories.</a:t>
            </a:r>
          </a:p>
          <a:p>
            <a:r>
              <a:rPr lang="en-US" dirty="0" smtClean="0"/>
              <a:t>A menu will be used to choose different operations like to list cities with special properties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4343400" cy="304800"/>
          </a:xfrm>
        </p:spPr>
        <p:txBody>
          <a:bodyPr>
            <a:normAutofit fontScale="90000"/>
          </a:bodyPr>
          <a:lstStyle/>
          <a:p>
            <a:r>
              <a:rPr lang="en-US" dirty="0"/>
              <a:t>Scope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5165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existing system main problems are:</a:t>
            </a:r>
          </a:p>
          <a:p>
            <a:r>
              <a:rPr lang="en-US" sz="2800" dirty="0" smtClean="0"/>
              <a:t>Highly expensiveness due to many expenses</a:t>
            </a:r>
          </a:p>
          <a:p>
            <a:r>
              <a:rPr lang="en-US" sz="2800" dirty="0" smtClean="0"/>
              <a:t>Unscheduled </a:t>
            </a:r>
          </a:p>
          <a:p>
            <a:r>
              <a:rPr lang="en-US" sz="2800" dirty="0" smtClean="0"/>
              <a:t>There is no enough information provided for the tourist</a:t>
            </a:r>
          </a:p>
          <a:p>
            <a:r>
              <a:rPr lang="en-US" sz="2800" dirty="0" smtClean="0"/>
              <a:t>Tourists are cannot make financial arrangements easily</a:t>
            </a:r>
          </a:p>
          <a:p>
            <a:r>
              <a:rPr lang="en-US" sz="2800" dirty="0" smtClean="0"/>
              <a:t>Tourists are not able to make easy decisions on where to go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7924800" cy="304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Existing </a:t>
            </a:r>
            <a:r>
              <a:rPr lang="en-US" dirty="0"/>
              <a:t>system main problems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5626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Here </a:t>
            </a:r>
            <a:r>
              <a:rPr lang="en-US" dirty="0" smtClean="0"/>
              <a:t>are the general functionalities    that our system will provide</a:t>
            </a:r>
            <a:r>
              <a:rPr lang="en-US" dirty="0" smtClean="0"/>
              <a:t>: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Enabling the user to search for available cities by name.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Helping the guest to know the distance from the central city (Addis Ababa) to that city he/she wants to travel and path clue.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Informing the guest to know the season, general characteristics of that city and public carnival for that city he/she wants to travel.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Supporting the guest to get information like reservation, contact information each available city.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6858000" cy="304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Functionalities expert system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0"/>
            <a:ext cx="2362200" cy="381000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b="1" dirty="0" smtClean="0"/>
              <a:t>Objective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The objective of this </a:t>
            </a:r>
            <a:r>
              <a:rPr lang="en-US" sz="2400" dirty="0" smtClean="0"/>
              <a:t>expert system </a:t>
            </a:r>
            <a:r>
              <a:rPr lang="en-US" sz="2400" dirty="0"/>
              <a:t>will intend to give guidance information for tourist or any guest who wants to travel </a:t>
            </a:r>
            <a:r>
              <a:rPr lang="en-US" sz="2400" dirty="0" smtClean="0"/>
              <a:t> </a:t>
            </a:r>
            <a:r>
              <a:rPr lang="en-US" sz="2400" dirty="0"/>
              <a:t>different parts </a:t>
            </a:r>
            <a:r>
              <a:rPr lang="en-US" sz="2400" dirty="0" smtClean="0"/>
              <a:t>of our country. In addition to this,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system also provide information for the region he/she wants to travel, </a:t>
            </a:r>
            <a:r>
              <a:rPr lang="en-US" sz="2400" dirty="0" smtClean="0"/>
              <a:t>because </a:t>
            </a:r>
            <a:r>
              <a:rPr lang="en-US" sz="2400" dirty="0"/>
              <a:t>the system </a:t>
            </a:r>
            <a:r>
              <a:rPr lang="en-US" sz="2400" dirty="0" smtClean="0"/>
              <a:t>has knowledge base, </a:t>
            </a:r>
            <a:r>
              <a:rPr lang="en-US" sz="2400" dirty="0"/>
              <a:t>each region cities </a:t>
            </a:r>
            <a:r>
              <a:rPr lang="en-US" sz="2400" dirty="0" smtClean="0"/>
              <a:t>defined </a:t>
            </a:r>
            <a:r>
              <a:rPr lang="en-US" sz="2400" dirty="0"/>
              <a:t>with their </a:t>
            </a:r>
            <a:r>
              <a:rPr lang="en-US" sz="2400" dirty="0" smtClean="0"/>
              <a:t>specific properties </a:t>
            </a:r>
            <a:r>
              <a:rPr lang="en-US" sz="2400" dirty="0"/>
              <a:t>like </a:t>
            </a:r>
            <a:r>
              <a:rPr lang="en-US" sz="2400" dirty="0" smtClean="0"/>
              <a:t>Historic site , </a:t>
            </a:r>
            <a:r>
              <a:rPr lang="en-US" sz="2400" dirty="0"/>
              <a:t>traditions and </a:t>
            </a:r>
            <a:r>
              <a:rPr lang="en-US" sz="2400" dirty="0" smtClean="0"/>
              <a:t>customs Holiday celebration, </a:t>
            </a:r>
            <a:r>
              <a:rPr lang="en-US" sz="2400" dirty="0"/>
              <a:t>historical heritages, </a:t>
            </a:r>
            <a:r>
              <a:rPr lang="en-US" sz="2400" dirty="0" smtClean="0"/>
              <a:t>Sanctuaries and Parks, Natural Land Escapes and Museum.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5410200" cy="609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Overall advantage of the system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+mj-lt"/>
                <a:ea typeface="+mj-ea"/>
                <a:cs typeface="+mj-cs"/>
              </a:rPr>
              <a:t>This tour and travel guide expert system which mainly focus on the removing the problems of the </a:t>
            </a:r>
            <a:r>
              <a:rPr lang="en-US" sz="2200" dirty="0" smtClean="0">
                <a:latin typeface="+mj-lt"/>
                <a:ea typeface="+mj-ea"/>
                <a:cs typeface="+mj-cs"/>
              </a:rPr>
              <a:t>tourists or visitors by offering the following things such </a:t>
            </a:r>
            <a:r>
              <a:rPr lang="en-US" sz="2200" dirty="0">
                <a:latin typeface="+mj-lt"/>
                <a:ea typeface="+mj-ea"/>
                <a:cs typeface="+mj-cs"/>
              </a:rPr>
              <a:t>as:-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>
                <a:latin typeface="+mj-lt"/>
                <a:ea typeface="+mj-ea"/>
                <a:cs typeface="+mj-cs"/>
              </a:rPr>
              <a:t>providing time saving guidance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>
                <a:latin typeface="+mj-lt"/>
                <a:ea typeface="+mj-ea"/>
                <a:cs typeface="+mj-cs"/>
              </a:rPr>
              <a:t> providing cost saving guidance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>
                <a:latin typeface="+mj-lt"/>
                <a:ea typeface="+mj-ea"/>
                <a:cs typeface="+mj-cs"/>
              </a:rPr>
              <a:t>providing reliable information and guidance 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>
                <a:latin typeface="+mj-lt"/>
                <a:ea typeface="+mj-ea"/>
                <a:cs typeface="+mj-cs"/>
              </a:rPr>
              <a:t>eliminate confusion and misguidance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>
                <a:latin typeface="+mj-lt"/>
                <a:ea typeface="+mj-ea"/>
                <a:cs typeface="+mj-cs"/>
              </a:rPr>
              <a:t>Computerizing travel and tour guidance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>
                <a:latin typeface="+mj-lt"/>
                <a:ea typeface="+mj-ea"/>
                <a:cs typeface="+mj-cs"/>
              </a:rPr>
              <a:t>information scarcity elimination and so many advantages are provided by the system.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4495800" cy="457200"/>
          </a:xfrm>
        </p:spPr>
        <p:txBody>
          <a:bodyPr>
            <a:noAutofit/>
          </a:bodyPr>
          <a:lstStyle/>
          <a:p>
            <a:pPr lvl="0"/>
            <a:r>
              <a:rPr lang="en-US" sz="2400" b="1" dirty="0"/>
              <a:t>Use case Diagram</a:t>
            </a:r>
            <a:br>
              <a:rPr lang="en-US" sz="2400" b="1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295400" y="1371600"/>
          <a:ext cx="5105400" cy="4267200"/>
        </p:xfrm>
        <a:graphic>
          <a:graphicData uri="http://schemas.openxmlformats.org/presentationml/2006/ole">
            <p:oleObj spid="_x0000_s1025" name="Visio" r:id="rId3" imgW="5500878" imgH="4368927" progId="Visio.Drawing.11">
              <p:embed/>
            </p:oleObj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57200" y="6096000"/>
            <a:ext cx="4495800" cy="15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400" dirty="0" smtClean="0"/>
              <a:t>Figure 1. Use case diagram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100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System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The system contains 5 components which are user menu, inference engine, explanation module, knowledge acquisition unit, and knowledge </a:t>
            </a:r>
            <a:r>
              <a:rPr lang="en-US" sz="2400" dirty="0" smtClean="0"/>
              <a:t>base.</a:t>
            </a:r>
            <a:endParaRPr lang="en-US" sz="2400" dirty="0"/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1447800" y="2667000"/>
            <a:ext cx="5000625" cy="3286125"/>
            <a:chOff x="1080" y="4725"/>
            <a:chExt cx="7875" cy="5175"/>
          </a:xfrm>
        </p:grpSpPr>
        <p:grpSp>
          <p:nvGrpSpPr>
            <p:cNvPr id="18435" name="Group 3"/>
            <p:cNvGrpSpPr>
              <a:grpSpLocks/>
            </p:cNvGrpSpPr>
            <p:nvPr/>
          </p:nvGrpSpPr>
          <p:grpSpPr bwMode="auto">
            <a:xfrm>
              <a:off x="1080" y="5655"/>
              <a:ext cx="7875" cy="4245"/>
              <a:chOff x="1260" y="6390"/>
              <a:chExt cx="7875" cy="4245"/>
            </a:xfrm>
          </p:grpSpPr>
          <p:sp>
            <p:nvSpPr>
              <p:cNvPr id="18436" name="Rectangle 4"/>
              <p:cNvSpPr>
                <a:spLocks noChangeArrowheads="1"/>
              </p:cNvSpPr>
              <p:nvPr/>
            </p:nvSpPr>
            <p:spPr bwMode="auto">
              <a:xfrm>
                <a:off x="4035" y="6390"/>
                <a:ext cx="2100" cy="5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USERS MENU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8437" name="Rectangle 5"/>
              <p:cNvSpPr>
                <a:spLocks noChangeArrowheads="1"/>
              </p:cNvSpPr>
              <p:nvPr/>
            </p:nvSpPr>
            <p:spPr bwMode="auto">
              <a:xfrm>
                <a:off x="1260" y="8070"/>
                <a:ext cx="2085" cy="85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EXPLANATION MODULE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8438" name="Rectangle 6"/>
              <p:cNvSpPr>
                <a:spLocks noChangeArrowheads="1"/>
              </p:cNvSpPr>
              <p:nvPr/>
            </p:nvSpPr>
            <p:spPr bwMode="auto">
              <a:xfrm>
                <a:off x="6525" y="8070"/>
                <a:ext cx="2610" cy="85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KNOWLEDGE ACQUISITION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8439" name="Oval 7"/>
              <p:cNvSpPr>
                <a:spLocks noChangeArrowheads="1"/>
              </p:cNvSpPr>
              <p:nvPr/>
            </p:nvSpPr>
            <p:spPr bwMode="auto">
              <a:xfrm>
                <a:off x="3765" y="7935"/>
                <a:ext cx="2370" cy="109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inference engine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8440" name="Rectangle 8"/>
              <p:cNvSpPr>
                <a:spLocks noChangeArrowheads="1"/>
              </p:cNvSpPr>
              <p:nvPr/>
            </p:nvSpPr>
            <p:spPr bwMode="auto">
              <a:xfrm>
                <a:off x="3060" y="10050"/>
                <a:ext cx="3900" cy="5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knowledge base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18441" name="AutoShape 9"/>
              <p:cNvCxnSpPr>
                <a:cxnSpLocks noChangeShapeType="1"/>
              </p:cNvCxnSpPr>
              <p:nvPr/>
            </p:nvCxnSpPr>
            <p:spPr bwMode="auto">
              <a:xfrm flipH="1">
                <a:off x="6135" y="8925"/>
                <a:ext cx="1065" cy="112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8442" name="AutoShape 10"/>
              <p:cNvCxnSpPr>
                <a:cxnSpLocks noChangeShapeType="1"/>
              </p:cNvCxnSpPr>
              <p:nvPr/>
            </p:nvCxnSpPr>
            <p:spPr bwMode="auto">
              <a:xfrm>
                <a:off x="4800" y="9030"/>
                <a:ext cx="15" cy="102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8443" name="AutoShape 11"/>
              <p:cNvCxnSpPr>
                <a:cxnSpLocks noChangeShapeType="1"/>
              </p:cNvCxnSpPr>
              <p:nvPr/>
            </p:nvCxnSpPr>
            <p:spPr bwMode="auto">
              <a:xfrm>
                <a:off x="4815" y="6960"/>
                <a:ext cx="0" cy="97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8444" name="AutoShape 12"/>
              <p:cNvCxnSpPr>
                <a:cxnSpLocks noChangeShapeType="1"/>
              </p:cNvCxnSpPr>
              <p:nvPr/>
            </p:nvCxnSpPr>
            <p:spPr bwMode="auto">
              <a:xfrm>
                <a:off x="3345" y="8430"/>
                <a:ext cx="42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8445" name="AutoShape 13"/>
              <p:cNvCxnSpPr>
                <a:cxnSpLocks noChangeShapeType="1"/>
              </p:cNvCxnSpPr>
              <p:nvPr/>
            </p:nvCxnSpPr>
            <p:spPr bwMode="auto">
              <a:xfrm>
                <a:off x="6135" y="6960"/>
                <a:ext cx="675" cy="1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8446" name="AutoShape 14"/>
              <p:cNvCxnSpPr>
                <a:cxnSpLocks noChangeShapeType="1"/>
              </p:cNvCxnSpPr>
              <p:nvPr/>
            </p:nvCxnSpPr>
            <p:spPr bwMode="auto">
              <a:xfrm flipV="1">
                <a:off x="2760" y="6960"/>
                <a:ext cx="1275" cy="1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</p:grp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3855" y="4725"/>
              <a:ext cx="2100" cy="5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User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8448" name="AutoShape 16"/>
            <p:cNvCxnSpPr>
              <a:cxnSpLocks noChangeShapeType="1"/>
            </p:cNvCxnSpPr>
            <p:nvPr/>
          </p:nvCxnSpPr>
          <p:spPr bwMode="auto">
            <a:xfrm flipH="1">
              <a:off x="4815" y="5280"/>
              <a:ext cx="15" cy="3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19" name="Title 1"/>
          <p:cNvSpPr txBox="1">
            <a:spLocks/>
          </p:cNvSpPr>
          <p:nvPr/>
        </p:nvSpPr>
        <p:spPr>
          <a:xfrm>
            <a:off x="762000" y="6477000"/>
            <a:ext cx="4495800" cy="15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400" dirty="0"/>
              <a:t>Figure 2. Expert system structural overview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493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Microsoft Visio Drawing</vt:lpstr>
      <vt:lpstr>Outline </vt:lpstr>
      <vt:lpstr>Introduction </vt:lpstr>
      <vt:lpstr>Scope  </vt:lpstr>
      <vt:lpstr>Existing system main problems  </vt:lpstr>
      <vt:lpstr>Functionalities expert system  </vt:lpstr>
      <vt:lpstr>Objective </vt:lpstr>
      <vt:lpstr>Overall advantage of the system  </vt:lpstr>
      <vt:lpstr>Use case Diagram </vt:lpstr>
      <vt:lpstr>System Architecture</vt:lpstr>
      <vt:lpstr>conclusion</vt:lpstr>
    </vt:vector>
  </TitlesOfParts>
  <Company>IOT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 </dc:title>
  <dc:creator>Proglab</dc:creator>
  <cp:lastModifiedBy>Proglab</cp:lastModifiedBy>
  <cp:revision>45</cp:revision>
  <dcterms:created xsi:type="dcterms:W3CDTF">2012-01-13T02:25:59Z</dcterms:created>
  <dcterms:modified xsi:type="dcterms:W3CDTF">2012-01-13T03:37:43Z</dcterms:modified>
</cp:coreProperties>
</file>